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59" r:id="rId5"/>
    <p:sldId id="260" r:id="rId6"/>
    <p:sldId id="261" r:id="rId7"/>
    <p:sldId id="262" r:id="rId8"/>
    <p:sldId id="263" r:id="rId9"/>
    <p:sldId id="264" r:id="rId10"/>
    <p:sldId id="272" r:id="rId11"/>
    <p:sldId id="273" r:id="rId12"/>
    <p:sldId id="265" r:id="rId13"/>
    <p:sldId id="270" r:id="rId14"/>
    <p:sldId id="266" r:id="rId15"/>
    <p:sldId id="267" r:id="rId16"/>
    <p:sldId id="274" r:id="rId17"/>
    <p:sldId id="275" r:id="rId18"/>
    <p:sldId id="276" r:id="rId19"/>
    <p:sldId id="277" r:id="rId20"/>
    <p:sldId id="278" r:id="rId21"/>
    <p:sldId id="279" r:id="rId22"/>
    <p:sldId id="280" r:id="rId23"/>
    <p:sldId id="281" r:id="rId24"/>
    <p:sldId id="282" r:id="rId25"/>
    <p:sldId id="268" r:id="rId26"/>
    <p:sldId id="269" r:id="rId27"/>
    <p:sldId id="27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mini keerthi Vadlapatla" userId="31f5f63e7d4ce6ca" providerId="LiveId" clId="{2BF38859-E74E-45E7-99B5-33DBEB31E924}"/>
    <pc:docChg chg="undo custSel addSld modSld">
      <pc:chgData name="Yamini keerthi Vadlapatla" userId="31f5f63e7d4ce6ca" providerId="LiveId" clId="{2BF38859-E74E-45E7-99B5-33DBEB31E924}" dt="2022-06-06T01:29:10.177" v="1144" actId="255"/>
      <pc:docMkLst>
        <pc:docMk/>
      </pc:docMkLst>
      <pc:sldChg chg="modSp mod">
        <pc:chgData name="Yamini keerthi Vadlapatla" userId="31f5f63e7d4ce6ca" providerId="LiveId" clId="{2BF38859-E74E-45E7-99B5-33DBEB31E924}" dt="2022-06-06T01:29:10.177" v="1144" actId="255"/>
        <pc:sldMkLst>
          <pc:docMk/>
          <pc:sldMk cId="1188633686" sldId="256"/>
        </pc:sldMkLst>
        <pc:spChg chg="mod">
          <ac:chgData name="Yamini keerthi Vadlapatla" userId="31f5f63e7d4ce6ca" providerId="LiveId" clId="{2BF38859-E74E-45E7-99B5-33DBEB31E924}" dt="2022-06-06T01:29:10.177" v="1144" actId="255"/>
          <ac:spMkLst>
            <pc:docMk/>
            <pc:sldMk cId="1188633686" sldId="256"/>
            <ac:spMk id="3" creationId="{EE4F3F5E-661B-03B6-1526-F06882D72895}"/>
          </ac:spMkLst>
        </pc:spChg>
        <pc:spChg chg="mod">
          <ac:chgData name="Yamini keerthi Vadlapatla" userId="31f5f63e7d4ce6ca" providerId="LiveId" clId="{2BF38859-E74E-45E7-99B5-33DBEB31E924}" dt="2022-06-06T01:28:45.072" v="1142" actId="120"/>
          <ac:spMkLst>
            <pc:docMk/>
            <pc:sldMk cId="1188633686" sldId="256"/>
            <ac:spMk id="7" creationId="{4E2F16C5-2996-F38A-4883-A0C4B94FEECE}"/>
          </ac:spMkLst>
        </pc:spChg>
      </pc:sldChg>
      <pc:sldChg chg="modSp mod">
        <pc:chgData name="Yamini keerthi Vadlapatla" userId="31f5f63e7d4ce6ca" providerId="LiveId" clId="{2BF38859-E74E-45E7-99B5-33DBEB31E924}" dt="2022-06-05T14:04:05.301" v="84" actId="20577"/>
        <pc:sldMkLst>
          <pc:docMk/>
          <pc:sldMk cId="2256299000" sldId="257"/>
        </pc:sldMkLst>
        <pc:spChg chg="mod">
          <ac:chgData name="Yamini keerthi Vadlapatla" userId="31f5f63e7d4ce6ca" providerId="LiveId" clId="{2BF38859-E74E-45E7-99B5-33DBEB31E924}" dt="2022-06-05T14:04:05.301" v="84" actId="20577"/>
          <ac:spMkLst>
            <pc:docMk/>
            <pc:sldMk cId="2256299000" sldId="257"/>
            <ac:spMk id="3" creationId="{7D07BCCE-17ED-1244-0270-46AB5FA4F9FF}"/>
          </ac:spMkLst>
        </pc:spChg>
      </pc:sldChg>
      <pc:sldChg chg="modSp mod">
        <pc:chgData name="Yamini keerthi Vadlapatla" userId="31f5f63e7d4ce6ca" providerId="LiveId" clId="{2BF38859-E74E-45E7-99B5-33DBEB31E924}" dt="2022-06-05T14:04:51.308" v="85" actId="20577"/>
        <pc:sldMkLst>
          <pc:docMk/>
          <pc:sldMk cId="1695401800" sldId="258"/>
        </pc:sldMkLst>
        <pc:spChg chg="mod">
          <ac:chgData name="Yamini keerthi Vadlapatla" userId="31f5f63e7d4ce6ca" providerId="LiveId" clId="{2BF38859-E74E-45E7-99B5-33DBEB31E924}" dt="2022-06-05T14:04:51.308" v="85" actId="20577"/>
          <ac:spMkLst>
            <pc:docMk/>
            <pc:sldMk cId="1695401800" sldId="258"/>
            <ac:spMk id="3" creationId="{9CB6F08E-DC4B-DEE3-BB7A-D3793F790EE9}"/>
          </ac:spMkLst>
        </pc:spChg>
      </pc:sldChg>
      <pc:sldChg chg="modSp mod">
        <pc:chgData name="Yamini keerthi Vadlapatla" userId="31f5f63e7d4ce6ca" providerId="LiveId" clId="{2BF38859-E74E-45E7-99B5-33DBEB31E924}" dt="2022-06-05T14:33:39.105" v="374" actId="20577"/>
        <pc:sldMkLst>
          <pc:docMk/>
          <pc:sldMk cId="1421610829" sldId="261"/>
        </pc:sldMkLst>
        <pc:spChg chg="mod">
          <ac:chgData name="Yamini keerthi Vadlapatla" userId="31f5f63e7d4ce6ca" providerId="LiveId" clId="{2BF38859-E74E-45E7-99B5-33DBEB31E924}" dt="2022-06-05T14:33:39.105" v="374" actId="20577"/>
          <ac:spMkLst>
            <pc:docMk/>
            <pc:sldMk cId="1421610829" sldId="261"/>
            <ac:spMk id="3" creationId="{6C12E246-F0D5-527E-173F-513A7DCD9AAE}"/>
          </ac:spMkLst>
        </pc:spChg>
      </pc:sldChg>
      <pc:sldChg chg="addSp delSp modSp mod">
        <pc:chgData name="Yamini keerthi Vadlapatla" userId="31f5f63e7d4ce6ca" providerId="LiveId" clId="{2BF38859-E74E-45E7-99B5-33DBEB31E924}" dt="2022-06-05T14:55:19.382" v="620" actId="14100"/>
        <pc:sldMkLst>
          <pc:docMk/>
          <pc:sldMk cId="3426293927" sldId="265"/>
        </pc:sldMkLst>
        <pc:picChg chg="del">
          <ac:chgData name="Yamini keerthi Vadlapatla" userId="31f5f63e7d4ce6ca" providerId="LiveId" clId="{2BF38859-E74E-45E7-99B5-33DBEB31E924}" dt="2022-06-05T12:30:22.484" v="26" actId="21"/>
          <ac:picMkLst>
            <pc:docMk/>
            <pc:sldMk cId="3426293927" sldId="265"/>
            <ac:picMk id="4" creationId="{721F1179-13AF-FE54-EF76-40E5299FF81D}"/>
          </ac:picMkLst>
        </pc:picChg>
        <pc:picChg chg="add mod">
          <ac:chgData name="Yamini keerthi Vadlapatla" userId="31f5f63e7d4ce6ca" providerId="LiveId" clId="{2BF38859-E74E-45E7-99B5-33DBEB31E924}" dt="2022-06-05T14:55:19.382" v="620" actId="14100"/>
          <ac:picMkLst>
            <pc:docMk/>
            <pc:sldMk cId="3426293927" sldId="265"/>
            <ac:picMk id="5" creationId="{5CD17206-D5EB-3AF5-88B6-C7E334CB1843}"/>
          </ac:picMkLst>
        </pc:picChg>
      </pc:sldChg>
      <pc:sldChg chg="addSp modSp mod">
        <pc:chgData name="Yamini keerthi Vadlapatla" userId="31f5f63e7d4ce6ca" providerId="LiveId" clId="{2BF38859-E74E-45E7-99B5-33DBEB31E924}" dt="2022-06-06T01:27:09.916" v="1114" actId="1440"/>
        <pc:sldMkLst>
          <pc:docMk/>
          <pc:sldMk cId="3342646440" sldId="266"/>
        </pc:sldMkLst>
        <pc:picChg chg="add mod">
          <ac:chgData name="Yamini keerthi Vadlapatla" userId="31f5f63e7d4ce6ca" providerId="LiveId" clId="{2BF38859-E74E-45E7-99B5-33DBEB31E924}" dt="2022-06-06T01:27:09.916" v="1114" actId="1440"/>
          <ac:picMkLst>
            <pc:docMk/>
            <pc:sldMk cId="3342646440" sldId="266"/>
            <ac:picMk id="4" creationId="{8618F434-45BA-B5A1-A76B-2F8BB89DD261}"/>
          </ac:picMkLst>
        </pc:picChg>
      </pc:sldChg>
      <pc:sldChg chg="addSp modSp mod">
        <pc:chgData name="Yamini keerthi Vadlapatla" userId="31f5f63e7d4ce6ca" providerId="LiveId" clId="{2BF38859-E74E-45E7-99B5-33DBEB31E924}" dt="2022-06-05T15:00:27.567" v="625" actId="1440"/>
        <pc:sldMkLst>
          <pc:docMk/>
          <pc:sldMk cId="2606829842" sldId="267"/>
        </pc:sldMkLst>
        <pc:picChg chg="add mod">
          <ac:chgData name="Yamini keerthi Vadlapatla" userId="31f5f63e7d4ce6ca" providerId="LiveId" clId="{2BF38859-E74E-45E7-99B5-33DBEB31E924}" dt="2022-06-05T15:00:27.567" v="625" actId="1440"/>
          <ac:picMkLst>
            <pc:docMk/>
            <pc:sldMk cId="2606829842" sldId="267"/>
            <ac:picMk id="4" creationId="{87EA06F9-8027-24B9-CDF6-611138008FE1}"/>
          </ac:picMkLst>
        </pc:picChg>
      </pc:sldChg>
      <pc:sldChg chg="modSp mod">
        <pc:chgData name="Yamini keerthi Vadlapatla" userId="31f5f63e7d4ce6ca" providerId="LiveId" clId="{2BF38859-E74E-45E7-99B5-33DBEB31E924}" dt="2022-06-05T15:00:54.811" v="628" actId="5793"/>
        <pc:sldMkLst>
          <pc:docMk/>
          <pc:sldMk cId="593839063" sldId="268"/>
        </pc:sldMkLst>
        <pc:spChg chg="mod">
          <ac:chgData name="Yamini keerthi Vadlapatla" userId="31f5f63e7d4ce6ca" providerId="LiveId" clId="{2BF38859-E74E-45E7-99B5-33DBEB31E924}" dt="2022-06-05T15:00:54.811" v="628" actId="5793"/>
          <ac:spMkLst>
            <pc:docMk/>
            <pc:sldMk cId="593839063" sldId="268"/>
            <ac:spMk id="4" creationId="{0CC02945-DFDB-6091-738A-A500804A5093}"/>
          </ac:spMkLst>
        </pc:spChg>
      </pc:sldChg>
      <pc:sldChg chg="modSp mod">
        <pc:chgData name="Yamini keerthi Vadlapatla" userId="31f5f63e7d4ce6ca" providerId="LiveId" clId="{2BF38859-E74E-45E7-99B5-33DBEB31E924}" dt="2022-06-05T15:01:36.025" v="629" actId="20577"/>
        <pc:sldMkLst>
          <pc:docMk/>
          <pc:sldMk cId="813175444" sldId="269"/>
        </pc:sldMkLst>
        <pc:spChg chg="mod">
          <ac:chgData name="Yamini keerthi Vadlapatla" userId="31f5f63e7d4ce6ca" providerId="LiveId" clId="{2BF38859-E74E-45E7-99B5-33DBEB31E924}" dt="2022-06-05T15:01:36.025" v="629" actId="20577"/>
          <ac:spMkLst>
            <pc:docMk/>
            <pc:sldMk cId="813175444" sldId="269"/>
            <ac:spMk id="3" creationId="{64B4A99B-D961-50BA-D809-54C768121489}"/>
          </ac:spMkLst>
        </pc:spChg>
      </pc:sldChg>
      <pc:sldChg chg="addSp modSp new mod">
        <pc:chgData name="Yamini keerthi Vadlapatla" userId="31f5f63e7d4ce6ca" providerId="LiveId" clId="{2BF38859-E74E-45E7-99B5-33DBEB31E924}" dt="2022-06-05T12:30:09.181" v="25" actId="1440"/>
        <pc:sldMkLst>
          <pc:docMk/>
          <pc:sldMk cId="1490602524" sldId="270"/>
        </pc:sldMkLst>
        <pc:spChg chg="add mod">
          <ac:chgData name="Yamini keerthi Vadlapatla" userId="31f5f63e7d4ce6ca" providerId="LiveId" clId="{2BF38859-E74E-45E7-99B5-33DBEB31E924}" dt="2022-06-05T12:27:16.788" v="19" actId="1076"/>
          <ac:spMkLst>
            <pc:docMk/>
            <pc:sldMk cId="1490602524" sldId="270"/>
            <ac:spMk id="2" creationId="{23803CF3-88BC-2EE5-4763-386AF10137C3}"/>
          </ac:spMkLst>
        </pc:spChg>
        <pc:picChg chg="add mod">
          <ac:chgData name="Yamini keerthi Vadlapatla" userId="31f5f63e7d4ce6ca" providerId="LiveId" clId="{2BF38859-E74E-45E7-99B5-33DBEB31E924}" dt="2022-06-05T12:30:09.181" v="25" actId="1440"/>
          <ac:picMkLst>
            <pc:docMk/>
            <pc:sldMk cId="1490602524" sldId="270"/>
            <ac:picMk id="4" creationId="{B95D5F3E-926D-5AFB-AF7D-F31B0EEFE95B}"/>
          </ac:picMkLst>
        </pc:picChg>
      </pc:sldChg>
      <pc:sldChg chg="addSp modSp new mod">
        <pc:chgData name="Yamini keerthi Vadlapatla" userId="31f5f63e7d4ce6ca" providerId="LiveId" clId="{2BF38859-E74E-45E7-99B5-33DBEB31E924}" dt="2022-06-05T12:36:24.779" v="82" actId="1076"/>
        <pc:sldMkLst>
          <pc:docMk/>
          <pc:sldMk cId="3998778449" sldId="271"/>
        </pc:sldMkLst>
        <pc:spChg chg="add mod">
          <ac:chgData name="Yamini keerthi Vadlapatla" userId="31f5f63e7d4ce6ca" providerId="LiveId" clId="{2BF38859-E74E-45E7-99B5-33DBEB31E924}" dt="2022-06-05T12:36:24.779" v="82" actId="1076"/>
          <ac:spMkLst>
            <pc:docMk/>
            <pc:sldMk cId="3998778449" sldId="271"/>
            <ac:spMk id="2" creationId="{2F3F5A1F-562F-6350-B035-5178E5F54850}"/>
          </ac:spMkLst>
        </pc:spChg>
      </pc:sldChg>
      <pc:sldChg chg="addSp modSp new mod">
        <pc:chgData name="Yamini keerthi Vadlapatla" userId="31f5f63e7d4ce6ca" providerId="LiveId" clId="{2BF38859-E74E-45E7-99B5-33DBEB31E924}" dt="2022-06-05T14:49:36.728" v="570" actId="20577"/>
        <pc:sldMkLst>
          <pc:docMk/>
          <pc:sldMk cId="1040016566" sldId="272"/>
        </pc:sldMkLst>
        <pc:spChg chg="add mod">
          <ac:chgData name="Yamini keerthi Vadlapatla" userId="31f5f63e7d4ce6ca" providerId="LiveId" clId="{2BF38859-E74E-45E7-99B5-33DBEB31E924}" dt="2022-06-05T14:49:36.728" v="570" actId="20577"/>
          <ac:spMkLst>
            <pc:docMk/>
            <pc:sldMk cId="1040016566" sldId="272"/>
            <ac:spMk id="2" creationId="{13D38FCB-5CAF-D0A9-2C6D-2538BFD5D3B0}"/>
          </ac:spMkLst>
        </pc:spChg>
      </pc:sldChg>
      <pc:sldChg chg="addSp modSp new mod">
        <pc:chgData name="Yamini keerthi Vadlapatla" userId="31f5f63e7d4ce6ca" providerId="LiveId" clId="{2BF38859-E74E-45E7-99B5-33DBEB31E924}" dt="2022-06-05T14:51:23.915" v="611" actId="6549"/>
        <pc:sldMkLst>
          <pc:docMk/>
          <pc:sldMk cId="99354251" sldId="273"/>
        </pc:sldMkLst>
        <pc:spChg chg="add mod">
          <ac:chgData name="Yamini keerthi Vadlapatla" userId="31f5f63e7d4ce6ca" providerId="LiveId" clId="{2BF38859-E74E-45E7-99B5-33DBEB31E924}" dt="2022-06-05T14:51:23.915" v="611" actId="6549"/>
          <ac:spMkLst>
            <pc:docMk/>
            <pc:sldMk cId="99354251" sldId="273"/>
            <ac:spMk id="2" creationId="{7D576D74-AEB6-A8B3-83DA-DC0497DFA165}"/>
          </ac:spMkLst>
        </pc:spChg>
      </pc:sldChg>
      <pc:sldChg chg="addSp modSp new mod">
        <pc:chgData name="Yamini keerthi Vadlapatla" userId="31f5f63e7d4ce6ca" providerId="LiveId" clId="{2BF38859-E74E-45E7-99B5-33DBEB31E924}" dt="2022-06-05T15:03:04.520" v="656" actId="1076"/>
        <pc:sldMkLst>
          <pc:docMk/>
          <pc:sldMk cId="548264886" sldId="274"/>
        </pc:sldMkLst>
        <pc:spChg chg="add mod">
          <ac:chgData name="Yamini keerthi Vadlapatla" userId="31f5f63e7d4ce6ca" providerId="LiveId" clId="{2BF38859-E74E-45E7-99B5-33DBEB31E924}" dt="2022-06-05T15:03:04.520" v="656" actId="1076"/>
          <ac:spMkLst>
            <pc:docMk/>
            <pc:sldMk cId="548264886" sldId="274"/>
            <ac:spMk id="2" creationId="{4167F0F1-2000-5E8A-EE43-B1C81F2B4D15}"/>
          </ac:spMkLst>
        </pc:spChg>
      </pc:sldChg>
      <pc:sldChg chg="addSp delSp modSp new mod">
        <pc:chgData name="Yamini keerthi Vadlapatla" userId="31f5f63e7d4ce6ca" providerId="LiveId" clId="{2BF38859-E74E-45E7-99B5-33DBEB31E924}" dt="2022-06-05T15:12:29.409" v="736" actId="1076"/>
        <pc:sldMkLst>
          <pc:docMk/>
          <pc:sldMk cId="2662118574" sldId="275"/>
        </pc:sldMkLst>
        <pc:spChg chg="add mod">
          <ac:chgData name="Yamini keerthi Vadlapatla" userId="31f5f63e7d4ce6ca" providerId="LiveId" clId="{2BF38859-E74E-45E7-99B5-33DBEB31E924}" dt="2022-06-05T15:11:50.683" v="717" actId="1076"/>
          <ac:spMkLst>
            <pc:docMk/>
            <pc:sldMk cId="2662118574" sldId="275"/>
            <ac:spMk id="8" creationId="{F14D490F-1264-47B1-0CE4-8492F9723E97}"/>
          </ac:spMkLst>
        </pc:spChg>
        <pc:spChg chg="add del mod">
          <ac:chgData name="Yamini keerthi Vadlapatla" userId="31f5f63e7d4ce6ca" providerId="LiveId" clId="{2BF38859-E74E-45E7-99B5-33DBEB31E924}" dt="2022-06-05T15:11:51.706" v="719"/>
          <ac:spMkLst>
            <pc:docMk/>
            <pc:sldMk cId="2662118574" sldId="275"/>
            <ac:spMk id="9" creationId="{BD19FC6E-D9A2-4318-974B-CB7A985A2EF9}"/>
          </ac:spMkLst>
        </pc:spChg>
        <pc:spChg chg="add mod">
          <ac:chgData name="Yamini keerthi Vadlapatla" userId="31f5f63e7d4ce6ca" providerId="LiveId" clId="{2BF38859-E74E-45E7-99B5-33DBEB31E924}" dt="2022-06-05T15:12:29.409" v="736" actId="1076"/>
          <ac:spMkLst>
            <pc:docMk/>
            <pc:sldMk cId="2662118574" sldId="275"/>
            <ac:spMk id="10" creationId="{EF0098EA-81EC-06CA-5F55-157B6CC81B20}"/>
          </ac:spMkLst>
        </pc:spChg>
        <pc:picChg chg="add del mod">
          <ac:chgData name="Yamini keerthi Vadlapatla" userId="31f5f63e7d4ce6ca" providerId="LiveId" clId="{2BF38859-E74E-45E7-99B5-33DBEB31E924}" dt="2022-06-05T15:06:39.755" v="668" actId="21"/>
          <ac:picMkLst>
            <pc:docMk/>
            <pc:sldMk cId="2662118574" sldId="275"/>
            <ac:picMk id="3" creationId="{6A29C4C2-84B6-94CF-1627-DC019F7EF75F}"/>
          </ac:picMkLst>
        </pc:picChg>
        <pc:picChg chg="add mod modCrop">
          <ac:chgData name="Yamini keerthi Vadlapatla" userId="31f5f63e7d4ce6ca" providerId="LiveId" clId="{2BF38859-E74E-45E7-99B5-33DBEB31E924}" dt="2022-06-05T15:09:40.783" v="689" actId="14100"/>
          <ac:picMkLst>
            <pc:docMk/>
            <pc:sldMk cId="2662118574" sldId="275"/>
            <ac:picMk id="5" creationId="{500A1D22-0964-E3BC-F6CE-D7EBA4AD41E5}"/>
          </ac:picMkLst>
        </pc:picChg>
        <pc:picChg chg="add mod modCrop">
          <ac:chgData name="Yamini keerthi Vadlapatla" userId="31f5f63e7d4ce6ca" providerId="LiveId" clId="{2BF38859-E74E-45E7-99B5-33DBEB31E924}" dt="2022-06-05T15:10:51.975" v="700" actId="14100"/>
          <ac:picMkLst>
            <pc:docMk/>
            <pc:sldMk cId="2662118574" sldId="275"/>
            <ac:picMk id="7" creationId="{5020F02E-FA60-090C-245E-6ACDE37BF42A}"/>
          </ac:picMkLst>
        </pc:picChg>
      </pc:sldChg>
      <pc:sldChg chg="addSp modSp new mod">
        <pc:chgData name="Yamini keerthi Vadlapatla" userId="31f5f63e7d4ce6ca" providerId="LiveId" clId="{2BF38859-E74E-45E7-99B5-33DBEB31E924}" dt="2022-06-05T15:17:51.886" v="789" actId="1076"/>
        <pc:sldMkLst>
          <pc:docMk/>
          <pc:sldMk cId="1690395425" sldId="276"/>
        </pc:sldMkLst>
        <pc:spChg chg="add mod">
          <ac:chgData name="Yamini keerthi Vadlapatla" userId="31f5f63e7d4ce6ca" providerId="LiveId" clId="{2BF38859-E74E-45E7-99B5-33DBEB31E924}" dt="2022-06-05T15:17:19.838" v="769" actId="1076"/>
          <ac:spMkLst>
            <pc:docMk/>
            <pc:sldMk cId="1690395425" sldId="276"/>
            <ac:spMk id="6" creationId="{88239255-FF74-5921-77D4-8EB18D3F287E}"/>
          </ac:spMkLst>
        </pc:spChg>
        <pc:spChg chg="add mod">
          <ac:chgData name="Yamini keerthi Vadlapatla" userId="31f5f63e7d4ce6ca" providerId="LiveId" clId="{2BF38859-E74E-45E7-99B5-33DBEB31E924}" dt="2022-06-05T15:17:51.886" v="789" actId="1076"/>
          <ac:spMkLst>
            <pc:docMk/>
            <pc:sldMk cId="1690395425" sldId="276"/>
            <ac:spMk id="7" creationId="{5B8799D5-E10A-6500-7717-0F2D1E4748B3}"/>
          </ac:spMkLst>
        </pc:spChg>
        <pc:picChg chg="add mod modCrop">
          <ac:chgData name="Yamini keerthi Vadlapatla" userId="31f5f63e7d4ce6ca" providerId="LiveId" clId="{2BF38859-E74E-45E7-99B5-33DBEB31E924}" dt="2022-06-05T15:16:07.775" v="753" actId="14100"/>
          <ac:picMkLst>
            <pc:docMk/>
            <pc:sldMk cId="1690395425" sldId="276"/>
            <ac:picMk id="3" creationId="{23B1A3D6-D896-5951-6517-FF3EA836A975}"/>
          </ac:picMkLst>
        </pc:picChg>
        <pc:picChg chg="add mod modCrop">
          <ac:chgData name="Yamini keerthi Vadlapatla" userId="31f5f63e7d4ce6ca" providerId="LiveId" clId="{2BF38859-E74E-45E7-99B5-33DBEB31E924}" dt="2022-06-05T15:15:55.665" v="752" actId="14100"/>
          <ac:picMkLst>
            <pc:docMk/>
            <pc:sldMk cId="1690395425" sldId="276"/>
            <ac:picMk id="5" creationId="{DDCD9867-F6D3-1B0D-427E-17CF03C8F809}"/>
          </ac:picMkLst>
        </pc:picChg>
      </pc:sldChg>
      <pc:sldChg chg="addSp modSp new mod">
        <pc:chgData name="Yamini keerthi Vadlapatla" userId="31f5f63e7d4ce6ca" providerId="LiveId" clId="{2BF38859-E74E-45E7-99B5-33DBEB31E924}" dt="2022-06-05T15:34:17.471" v="851" actId="1076"/>
        <pc:sldMkLst>
          <pc:docMk/>
          <pc:sldMk cId="3526993132" sldId="277"/>
        </pc:sldMkLst>
        <pc:spChg chg="add mod">
          <ac:chgData name="Yamini keerthi Vadlapatla" userId="31f5f63e7d4ce6ca" providerId="LiveId" clId="{2BF38859-E74E-45E7-99B5-33DBEB31E924}" dt="2022-06-05T15:33:45.172" v="834" actId="1076"/>
          <ac:spMkLst>
            <pc:docMk/>
            <pc:sldMk cId="3526993132" sldId="277"/>
            <ac:spMk id="6" creationId="{9A580D24-04CF-8E38-0660-B8DCAFAC6FDC}"/>
          </ac:spMkLst>
        </pc:spChg>
        <pc:spChg chg="add mod">
          <ac:chgData name="Yamini keerthi Vadlapatla" userId="31f5f63e7d4ce6ca" providerId="LiveId" clId="{2BF38859-E74E-45E7-99B5-33DBEB31E924}" dt="2022-06-05T15:34:17.471" v="851" actId="1076"/>
          <ac:spMkLst>
            <pc:docMk/>
            <pc:sldMk cId="3526993132" sldId="277"/>
            <ac:spMk id="7" creationId="{2DA0D41A-0836-3A12-8F5D-6E4951AF9574}"/>
          </ac:spMkLst>
        </pc:spChg>
        <pc:picChg chg="add mod modCrop">
          <ac:chgData name="Yamini keerthi Vadlapatla" userId="31f5f63e7d4ce6ca" providerId="LiveId" clId="{2BF38859-E74E-45E7-99B5-33DBEB31E924}" dt="2022-06-05T15:19:30.618" v="799" actId="1076"/>
          <ac:picMkLst>
            <pc:docMk/>
            <pc:sldMk cId="3526993132" sldId="277"/>
            <ac:picMk id="3" creationId="{1277F2FD-60D1-BD57-2DA1-109E206728C0}"/>
          </ac:picMkLst>
        </pc:picChg>
        <pc:picChg chg="add mod modCrop">
          <ac:chgData name="Yamini keerthi Vadlapatla" userId="31f5f63e7d4ce6ca" providerId="LiveId" clId="{2BF38859-E74E-45E7-99B5-33DBEB31E924}" dt="2022-06-05T15:33:12.628" v="812" actId="1076"/>
          <ac:picMkLst>
            <pc:docMk/>
            <pc:sldMk cId="3526993132" sldId="277"/>
            <ac:picMk id="5" creationId="{E6EBDA11-9F4A-59CA-FAC5-1BDF53F657E8}"/>
          </ac:picMkLst>
        </pc:picChg>
      </pc:sldChg>
      <pc:sldChg chg="addSp delSp modSp new mod">
        <pc:chgData name="Yamini keerthi Vadlapatla" userId="31f5f63e7d4ce6ca" providerId="LiveId" clId="{2BF38859-E74E-45E7-99B5-33DBEB31E924}" dt="2022-06-05T15:39:31.491" v="910" actId="1076"/>
        <pc:sldMkLst>
          <pc:docMk/>
          <pc:sldMk cId="1038367207" sldId="278"/>
        </pc:sldMkLst>
        <pc:spChg chg="add del mod">
          <ac:chgData name="Yamini keerthi Vadlapatla" userId="31f5f63e7d4ce6ca" providerId="LiveId" clId="{2BF38859-E74E-45E7-99B5-33DBEB31E924}" dt="2022-06-05T15:38:38.973" v="873" actId="21"/>
          <ac:spMkLst>
            <pc:docMk/>
            <pc:sldMk cId="1038367207" sldId="278"/>
            <ac:spMk id="6" creationId="{9D115D36-1E1C-C1DE-8F9C-BAA3806DBF8A}"/>
          </ac:spMkLst>
        </pc:spChg>
        <pc:spChg chg="add mod">
          <ac:chgData name="Yamini keerthi Vadlapatla" userId="31f5f63e7d4ce6ca" providerId="LiveId" clId="{2BF38859-E74E-45E7-99B5-33DBEB31E924}" dt="2022-06-05T15:39:05.593" v="890" actId="1076"/>
          <ac:spMkLst>
            <pc:docMk/>
            <pc:sldMk cId="1038367207" sldId="278"/>
            <ac:spMk id="7" creationId="{BC50937F-B9B8-877E-9DE5-48143FA6C3F0}"/>
          </ac:spMkLst>
        </pc:spChg>
        <pc:spChg chg="add mod">
          <ac:chgData name="Yamini keerthi Vadlapatla" userId="31f5f63e7d4ce6ca" providerId="LiveId" clId="{2BF38859-E74E-45E7-99B5-33DBEB31E924}" dt="2022-06-05T15:39:31.491" v="910" actId="1076"/>
          <ac:spMkLst>
            <pc:docMk/>
            <pc:sldMk cId="1038367207" sldId="278"/>
            <ac:spMk id="8" creationId="{901D5118-B09D-0AA0-0F76-786A3F5215C8}"/>
          </ac:spMkLst>
        </pc:spChg>
        <pc:picChg chg="add mod modCrop">
          <ac:chgData name="Yamini keerthi Vadlapatla" userId="31f5f63e7d4ce6ca" providerId="LiveId" clId="{2BF38859-E74E-45E7-99B5-33DBEB31E924}" dt="2022-06-05T15:38:21.373" v="870" actId="14100"/>
          <ac:picMkLst>
            <pc:docMk/>
            <pc:sldMk cId="1038367207" sldId="278"/>
            <ac:picMk id="3" creationId="{24219FDE-C291-DF41-74DD-67C3F634BE08}"/>
          </ac:picMkLst>
        </pc:picChg>
        <pc:picChg chg="add mod modCrop">
          <ac:chgData name="Yamini keerthi Vadlapatla" userId="31f5f63e7d4ce6ca" providerId="LiveId" clId="{2BF38859-E74E-45E7-99B5-33DBEB31E924}" dt="2022-06-05T15:38:24.033" v="871" actId="14100"/>
          <ac:picMkLst>
            <pc:docMk/>
            <pc:sldMk cId="1038367207" sldId="278"/>
            <ac:picMk id="5" creationId="{F56F9BDC-8CA6-A2BA-1EB2-C4108B64F6D1}"/>
          </ac:picMkLst>
        </pc:picChg>
      </pc:sldChg>
      <pc:sldChg chg="addSp modSp new mod">
        <pc:chgData name="Yamini keerthi Vadlapatla" userId="31f5f63e7d4ce6ca" providerId="LiveId" clId="{2BF38859-E74E-45E7-99B5-33DBEB31E924}" dt="2022-06-05T15:44:09.329" v="959" actId="1076"/>
        <pc:sldMkLst>
          <pc:docMk/>
          <pc:sldMk cId="1413679508" sldId="279"/>
        </pc:sldMkLst>
        <pc:spChg chg="add mod">
          <ac:chgData name="Yamini keerthi Vadlapatla" userId="31f5f63e7d4ce6ca" providerId="LiveId" clId="{2BF38859-E74E-45E7-99B5-33DBEB31E924}" dt="2022-06-05T15:43:42.417" v="943" actId="1076"/>
          <ac:spMkLst>
            <pc:docMk/>
            <pc:sldMk cId="1413679508" sldId="279"/>
            <ac:spMk id="6" creationId="{92E10AF7-23CF-94C9-E327-2E91854DCF4C}"/>
          </ac:spMkLst>
        </pc:spChg>
        <pc:spChg chg="add mod">
          <ac:chgData name="Yamini keerthi Vadlapatla" userId="31f5f63e7d4ce6ca" providerId="LiveId" clId="{2BF38859-E74E-45E7-99B5-33DBEB31E924}" dt="2022-06-05T15:44:09.329" v="959" actId="1076"/>
          <ac:spMkLst>
            <pc:docMk/>
            <pc:sldMk cId="1413679508" sldId="279"/>
            <ac:spMk id="7" creationId="{26D7B532-77B0-6D52-1DD2-3BC88443E649}"/>
          </ac:spMkLst>
        </pc:spChg>
        <pc:picChg chg="add mod modCrop">
          <ac:chgData name="Yamini keerthi Vadlapatla" userId="31f5f63e7d4ce6ca" providerId="LiveId" clId="{2BF38859-E74E-45E7-99B5-33DBEB31E924}" dt="2022-06-05T15:43:13.609" v="929" actId="14100"/>
          <ac:picMkLst>
            <pc:docMk/>
            <pc:sldMk cId="1413679508" sldId="279"/>
            <ac:picMk id="3" creationId="{085282D3-A2DB-2FD1-62F3-5C3E8E93DE54}"/>
          </ac:picMkLst>
        </pc:picChg>
        <pc:picChg chg="add mod modCrop">
          <ac:chgData name="Yamini keerthi Vadlapatla" userId="31f5f63e7d4ce6ca" providerId="LiveId" clId="{2BF38859-E74E-45E7-99B5-33DBEB31E924}" dt="2022-06-05T15:43:04.873" v="928" actId="1076"/>
          <ac:picMkLst>
            <pc:docMk/>
            <pc:sldMk cId="1413679508" sldId="279"/>
            <ac:picMk id="5" creationId="{6305BFF1-0399-15FE-6231-50B9AC8831C9}"/>
          </ac:picMkLst>
        </pc:picChg>
      </pc:sldChg>
      <pc:sldChg chg="addSp modSp new mod">
        <pc:chgData name="Yamini keerthi Vadlapatla" userId="31f5f63e7d4ce6ca" providerId="LiveId" clId="{2BF38859-E74E-45E7-99B5-33DBEB31E924}" dt="2022-06-05T15:47:32.333" v="1015" actId="1076"/>
        <pc:sldMkLst>
          <pc:docMk/>
          <pc:sldMk cId="2059634951" sldId="280"/>
        </pc:sldMkLst>
        <pc:spChg chg="add mod">
          <ac:chgData name="Yamini keerthi Vadlapatla" userId="31f5f63e7d4ce6ca" providerId="LiveId" clId="{2BF38859-E74E-45E7-99B5-33DBEB31E924}" dt="2022-06-05T15:46:48.852" v="996" actId="1076"/>
          <ac:spMkLst>
            <pc:docMk/>
            <pc:sldMk cId="2059634951" sldId="280"/>
            <ac:spMk id="6" creationId="{0B5E5159-376C-1B52-8B82-384154AF6339}"/>
          </ac:spMkLst>
        </pc:spChg>
        <pc:spChg chg="add mod">
          <ac:chgData name="Yamini keerthi Vadlapatla" userId="31f5f63e7d4ce6ca" providerId="LiveId" clId="{2BF38859-E74E-45E7-99B5-33DBEB31E924}" dt="2022-06-05T15:47:32.333" v="1015" actId="1076"/>
          <ac:spMkLst>
            <pc:docMk/>
            <pc:sldMk cId="2059634951" sldId="280"/>
            <ac:spMk id="7" creationId="{7AAE4646-0B13-C8DA-793D-A67A857B532E}"/>
          </ac:spMkLst>
        </pc:spChg>
        <pc:picChg chg="add mod modCrop">
          <ac:chgData name="Yamini keerthi Vadlapatla" userId="31f5f63e7d4ce6ca" providerId="LiveId" clId="{2BF38859-E74E-45E7-99B5-33DBEB31E924}" dt="2022-06-05T15:46:54.260" v="997" actId="14100"/>
          <ac:picMkLst>
            <pc:docMk/>
            <pc:sldMk cId="2059634951" sldId="280"/>
            <ac:picMk id="3" creationId="{56D5191B-1D7D-946C-A17B-5F4F98C70848}"/>
          </ac:picMkLst>
        </pc:picChg>
        <pc:picChg chg="add mod modCrop">
          <ac:chgData name="Yamini keerthi Vadlapatla" userId="31f5f63e7d4ce6ca" providerId="LiveId" clId="{2BF38859-E74E-45E7-99B5-33DBEB31E924}" dt="2022-06-05T15:46:57.654" v="998" actId="14100"/>
          <ac:picMkLst>
            <pc:docMk/>
            <pc:sldMk cId="2059634951" sldId="280"/>
            <ac:picMk id="5" creationId="{258069CB-7192-5ADF-A4F4-21412FF82E4A}"/>
          </ac:picMkLst>
        </pc:picChg>
      </pc:sldChg>
      <pc:sldChg chg="addSp modSp new mod">
        <pc:chgData name="Yamini keerthi Vadlapatla" userId="31f5f63e7d4ce6ca" providerId="LiveId" clId="{2BF38859-E74E-45E7-99B5-33DBEB31E924}" dt="2022-06-05T15:51:10.331" v="1076" actId="1076"/>
        <pc:sldMkLst>
          <pc:docMk/>
          <pc:sldMk cId="962038001" sldId="281"/>
        </pc:sldMkLst>
        <pc:spChg chg="add mod">
          <ac:chgData name="Yamini keerthi Vadlapatla" userId="31f5f63e7d4ce6ca" providerId="LiveId" clId="{2BF38859-E74E-45E7-99B5-33DBEB31E924}" dt="2022-06-05T15:50:41.569" v="1057" actId="1076"/>
          <ac:spMkLst>
            <pc:docMk/>
            <pc:sldMk cId="962038001" sldId="281"/>
            <ac:spMk id="6" creationId="{61F067BC-FFC6-B63B-0EF6-AE71568BDED1}"/>
          </ac:spMkLst>
        </pc:spChg>
        <pc:spChg chg="add mod">
          <ac:chgData name="Yamini keerthi Vadlapatla" userId="31f5f63e7d4ce6ca" providerId="LiveId" clId="{2BF38859-E74E-45E7-99B5-33DBEB31E924}" dt="2022-06-05T15:51:10.331" v="1076" actId="1076"/>
          <ac:spMkLst>
            <pc:docMk/>
            <pc:sldMk cId="962038001" sldId="281"/>
            <ac:spMk id="7" creationId="{DB64C977-898D-7C56-C2D6-29B81D656C2C}"/>
          </ac:spMkLst>
        </pc:spChg>
        <pc:picChg chg="add mod modCrop">
          <ac:chgData name="Yamini keerthi Vadlapatla" userId="31f5f63e7d4ce6ca" providerId="LiveId" clId="{2BF38859-E74E-45E7-99B5-33DBEB31E924}" dt="2022-06-05T15:49:57.588" v="1034" actId="14100"/>
          <ac:picMkLst>
            <pc:docMk/>
            <pc:sldMk cId="962038001" sldId="281"/>
            <ac:picMk id="3" creationId="{A6E6A849-4D3F-E8A7-7386-1592D4B372BC}"/>
          </ac:picMkLst>
        </pc:picChg>
        <pc:picChg chg="add mod modCrop">
          <ac:chgData name="Yamini keerthi Vadlapatla" userId="31f5f63e7d4ce6ca" providerId="LiveId" clId="{2BF38859-E74E-45E7-99B5-33DBEB31E924}" dt="2022-06-05T15:50:11.009" v="1037" actId="14100"/>
          <ac:picMkLst>
            <pc:docMk/>
            <pc:sldMk cId="962038001" sldId="281"/>
            <ac:picMk id="5" creationId="{6C336E5A-6172-BE8F-E0A8-43C5D23D34FA}"/>
          </ac:picMkLst>
        </pc:picChg>
      </pc:sldChg>
      <pc:sldChg chg="addSp modSp new mod">
        <pc:chgData name="Yamini keerthi Vadlapatla" userId="31f5f63e7d4ce6ca" providerId="LiveId" clId="{2BF38859-E74E-45E7-99B5-33DBEB31E924}" dt="2022-06-05T15:54:22.477" v="1110" actId="1076"/>
        <pc:sldMkLst>
          <pc:docMk/>
          <pc:sldMk cId="1546789850" sldId="282"/>
        </pc:sldMkLst>
        <pc:spChg chg="add mod">
          <ac:chgData name="Yamini keerthi Vadlapatla" userId="31f5f63e7d4ce6ca" providerId="LiveId" clId="{2BF38859-E74E-45E7-99B5-33DBEB31E924}" dt="2022-06-05T15:54:18.917" v="1109" actId="1076"/>
          <ac:spMkLst>
            <pc:docMk/>
            <pc:sldMk cId="1546789850" sldId="282"/>
            <ac:spMk id="4" creationId="{98568DB5-8A09-ABD9-1305-E41194972A82}"/>
          </ac:spMkLst>
        </pc:spChg>
        <pc:picChg chg="add mod modCrop">
          <ac:chgData name="Yamini keerthi Vadlapatla" userId="31f5f63e7d4ce6ca" providerId="LiveId" clId="{2BF38859-E74E-45E7-99B5-33DBEB31E924}" dt="2022-06-05T15:54:22.477" v="1110" actId="1076"/>
          <ac:picMkLst>
            <pc:docMk/>
            <pc:sldMk cId="1546789850" sldId="282"/>
            <ac:picMk id="3" creationId="{4BE617B8-D6EF-1816-5FC1-EB583513D043}"/>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420887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9433559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6380800-6F6D-4372-9C70-B673741C1B63}"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70644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3990599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677339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4314684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1093917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037611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836457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025006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781364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2B2915-4E56-4C0D-8C2F-286B7CF96679}" type="datetimeFigureOut">
              <a:rPr lang="en-IN" smtClean="0"/>
              <a:t>06-06-2022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3162553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2B2915-4E56-4C0D-8C2F-286B7CF96679}" type="datetimeFigureOut">
              <a:rPr lang="en-IN" smtClean="0"/>
              <a:t>06-06-2022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3781354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2B2915-4E56-4C0D-8C2F-286B7CF96679}" type="datetimeFigureOut">
              <a:rPr lang="en-IN" smtClean="0"/>
              <a:t>06-06-2022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863667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282916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4213768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22B2915-4E56-4C0D-8C2F-286B7CF96679}" type="datetimeFigureOut">
              <a:rPr lang="en-IN" smtClean="0"/>
              <a:t>06-06-2022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6380800-6F6D-4372-9C70-B673741C1B63}" type="slidenum">
              <a:rPr lang="en-IN" smtClean="0"/>
              <a:t>‹#›</a:t>
            </a:fld>
            <a:endParaRPr lang="en-IN"/>
          </a:p>
        </p:txBody>
      </p:sp>
    </p:spTree>
    <p:extLst>
      <p:ext uri="{BB962C8B-B14F-4D97-AF65-F5344CB8AC3E}">
        <p14:creationId xmlns:p14="http://schemas.microsoft.com/office/powerpoint/2010/main" val="1812570391"/>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F00A1-3CD1-014A-AF2D-BE8A00289987}"/>
              </a:ext>
            </a:extLst>
          </p:cNvPr>
          <p:cNvSpPr>
            <a:spLocks noGrp="1"/>
          </p:cNvSpPr>
          <p:nvPr>
            <p:ph type="ctrTitle"/>
          </p:nvPr>
        </p:nvSpPr>
        <p:spPr>
          <a:xfrm>
            <a:off x="3397082" y="671362"/>
            <a:ext cx="6155292" cy="565951"/>
          </a:xfrm>
        </p:spPr>
        <p:txBody>
          <a:bodyPr>
            <a:normAutofit fontScale="90000"/>
          </a:bodyPr>
          <a:lstStyle/>
          <a:p>
            <a:r>
              <a:rPr lang="en-US" sz="3200" dirty="0">
                <a:solidFill>
                  <a:schemeClr val="accent1"/>
                </a:solidFill>
                <a:latin typeface="Times New Roman" panose="02020603050405020304" pitchFamily="18" charset="0"/>
                <a:cs typeface="Times New Roman" panose="02020603050405020304" pitchFamily="18" charset="0"/>
              </a:rPr>
              <a:t>ONLINE FOOD DELIVERY SYSTEM</a:t>
            </a:r>
            <a:endParaRPr lang="en-IN" sz="3200" dirty="0">
              <a:solidFill>
                <a:schemeClr val="accent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EE4F3F5E-661B-03B6-1526-F06882D72895}"/>
              </a:ext>
            </a:extLst>
          </p:cNvPr>
          <p:cNvSpPr>
            <a:spLocks noGrp="1"/>
          </p:cNvSpPr>
          <p:nvPr>
            <p:ph type="subTitle" idx="1"/>
          </p:nvPr>
        </p:nvSpPr>
        <p:spPr>
          <a:xfrm>
            <a:off x="8140823" y="3844032"/>
            <a:ext cx="3231472" cy="2583402"/>
          </a:xfrm>
        </p:spPr>
        <p:txBody>
          <a:bodyPr>
            <a:normAutofit/>
          </a:bodyPr>
          <a:lstStyle/>
          <a:p>
            <a:r>
              <a:rPr lang="en-US" b="1" dirty="0">
                <a:solidFill>
                  <a:srgbClr val="C00000"/>
                </a:solidFill>
                <a:latin typeface="Ink Free" panose="03080402000500000000" pitchFamily="66" charset="0"/>
                <a:cs typeface="Times New Roman" panose="02020603050405020304" pitchFamily="18" charset="0"/>
              </a:rPr>
              <a:t>Submitted By</a:t>
            </a:r>
          </a:p>
          <a:p>
            <a:pPr marL="342900" indent="-342900">
              <a:buAutoNum type="arabicPeriod"/>
            </a:pPr>
            <a:r>
              <a:rPr lang="en-US" sz="1400" dirty="0">
                <a:latin typeface="Times New Roman" panose="02020603050405020304" pitchFamily="18" charset="0"/>
                <a:cs typeface="Times New Roman" panose="02020603050405020304" pitchFamily="18" charset="0"/>
              </a:rPr>
              <a:t>Yamini Keerthi Vadlapatla</a:t>
            </a:r>
          </a:p>
          <a:p>
            <a:pPr marL="342900" indent="-342900">
              <a:buAutoNum type="arabicPeriod"/>
            </a:pPr>
            <a:r>
              <a:rPr lang="en-US" sz="1400" dirty="0">
                <a:latin typeface="Times New Roman" panose="02020603050405020304" pitchFamily="18" charset="0"/>
                <a:cs typeface="Times New Roman" panose="02020603050405020304" pitchFamily="18" charset="0"/>
              </a:rPr>
              <a:t>Maitrai Tumulury</a:t>
            </a:r>
          </a:p>
          <a:p>
            <a:pPr marL="342900" indent="-342900">
              <a:buAutoNum type="arabicPeriod"/>
            </a:pPr>
            <a:r>
              <a:rPr lang="en-US" sz="1400" dirty="0">
                <a:latin typeface="Times New Roman" panose="02020603050405020304" pitchFamily="18" charset="0"/>
                <a:cs typeface="Times New Roman" panose="02020603050405020304" pitchFamily="18" charset="0"/>
              </a:rPr>
              <a:t>ShivaKrishna Kalyadapu</a:t>
            </a:r>
          </a:p>
          <a:p>
            <a:pPr marL="342900" indent="-342900">
              <a:buAutoNum type="arabicPeriod"/>
            </a:pPr>
            <a:r>
              <a:rPr lang="en-US" sz="1400" dirty="0">
                <a:latin typeface="Times New Roman" panose="02020603050405020304" pitchFamily="18" charset="0"/>
                <a:cs typeface="Times New Roman" panose="02020603050405020304" pitchFamily="18" charset="0"/>
              </a:rPr>
              <a:t>Sachin Gupta</a:t>
            </a:r>
          </a:p>
          <a:p>
            <a:pPr marL="342900" indent="-342900">
              <a:buAutoNum type="arabicPeriod"/>
            </a:pPr>
            <a:r>
              <a:rPr lang="en-US" sz="1400" dirty="0">
                <a:latin typeface="Times New Roman" panose="02020603050405020304" pitchFamily="18" charset="0"/>
                <a:cs typeface="Times New Roman" panose="02020603050405020304" pitchFamily="18" charset="0"/>
              </a:rPr>
              <a:t>Bharath Marapaka</a:t>
            </a:r>
          </a:p>
        </p:txBody>
      </p:sp>
      <p:pic>
        <p:nvPicPr>
          <p:cNvPr id="6" name="Picture 5">
            <a:extLst>
              <a:ext uri="{FF2B5EF4-FFF2-40B4-BE49-F238E27FC236}">
                <a16:creationId xmlns:a16="http://schemas.microsoft.com/office/drawing/2014/main" id="{DD6B562B-3484-FEB1-4861-E3762EEC06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0110" y="1411971"/>
            <a:ext cx="1531779" cy="1519204"/>
          </a:xfrm>
          <a:prstGeom prst="rect">
            <a:avLst/>
          </a:prstGeom>
          <a:ln>
            <a:noFill/>
          </a:ln>
          <a:effectLst>
            <a:softEdge rad="112500"/>
          </a:effectLst>
        </p:spPr>
      </p:pic>
      <p:sp>
        <p:nvSpPr>
          <p:cNvPr id="7" name="TextBox 6">
            <a:extLst>
              <a:ext uri="{FF2B5EF4-FFF2-40B4-BE49-F238E27FC236}">
                <a16:creationId xmlns:a16="http://schemas.microsoft.com/office/drawing/2014/main" id="{4E2F16C5-2996-F38A-4883-A0C4B94FEECE}"/>
              </a:ext>
            </a:extLst>
          </p:cNvPr>
          <p:cNvSpPr txBox="1"/>
          <p:nvPr/>
        </p:nvSpPr>
        <p:spPr>
          <a:xfrm>
            <a:off x="5039558" y="2931175"/>
            <a:ext cx="2657382" cy="1138773"/>
          </a:xfrm>
          <a:prstGeom prst="rect">
            <a:avLst/>
          </a:prstGeom>
          <a:noFill/>
        </p:spPr>
        <p:txBody>
          <a:bodyPr wrap="square" rtlCol="0">
            <a:spAutoFit/>
          </a:bodyPr>
          <a:lstStyle/>
          <a:p>
            <a:pPr>
              <a:lnSpc>
                <a:spcPct val="250000"/>
              </a:lnSpc>
            </a:pPr>
            <a:r>
              <a:rPr lang="en-US" sz="2000" b="1" dirty="0">
                <a:solidFill>
                  <a:srgbClr val="C00000"/>
                </a:solidFill>
                <a:latin typeface="Ink Free" panose="03080402000500000000" pitchFamily="66" charset="0"/>
                <a:cs typeface="Times New Roman" panose="02020603050405020304" pitchFamily="18" charset="0"/>
              </a:rPr>
              <a:t>Under the guidance of</a:t>
            </a:r>
          </a:p>
          <a:p>
            <a:r>
              <a:rPr lang="en-US" dirty="0"/>
              <a:t>     </a:t>
            </a:r>
            <a:r>
              <a:rPr lang="en-US" dirty="0">
                <a:latin typeface="Times New Roman" panose="02020603050405020304" pitchFamily="18" charset="0"/>
                <a:cs typeface="Times New Roman" panose="02020603050405020304" pitchFamily="18" charset="0"/>
              </a:rPr>
              <a:t>Pooja Mehta</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8633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D38FCB-5CAF-D0A9-2C6D-2538BFD5D3B0}"/>
              </a:ext>
            </a:extLst>
          </p:cNvPr>
          <p:cNvSpPr txBox="1"/>
          <p:nvPr/>
        </p:nvSpPr>
        <p:spPr>
          <a:xfrm flipH="1">
            <a:off x="1914525" y="800100"/>
            <a:ext cx="9010650" cy="4653646"/>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@Param : </a:t>
            </a:r>
            <a:r>
              <a:rPr lang="en-US" sz="2000" dirty="0">
                <a:latin typeface="Times New Roman" panose="02020603050405020304" pitchFamily="18" charset="0"/>
                <a:cs typeface="Times New Roman" panose="02020603050405020304" pitchFamily="18" charset="0"/>
              </a:rPr>
              <a:t>@param is a special format comment used by Javadoc to generate documentation. it is used to denote a description of the parameter (or parameters) a method can receive.</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@PathVariable : The @PathVariable annotation is used to extract the value from the URL.</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@RequestParam : </a:t>
            </a:r>
            <a:r>
              <a:rPr lang="en-US" sz="2000" dirty="0">
                <a:latin typeface="Times New Roman" panose="02020603050405020304" pitchFamily="18" charset="0"/>
                <a:cs typeface="Times New Roman" panose="02020603050405020304" pitchFamily="18" charset="0"/>
              </a:rPr>
              <a:t>@RequestParam annotation is used to read the form data and bind it automatically to the parameter present in the provided method</a:t>
            </a:r>
            <a:endParaRPr lang="en-IN" sz="20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@RequestBody : </a:t>
            </a:r>
            <a:r>
              <a:rPr lang="en-US" sz="2000" dirty="0">
                <a:latin typeface="Times New Roman" panose="02020603050405020304" pitchFamily="18" charset="0"/>
                <a:cs typeface="Times New Roman" panose="02020603050405020304" pitchFamily="18" charset="0"/>
              </a:rPr>
              <a:t>The @RequestBody annotation allows us to retrieve the request's body. Spring has built-in mechanisms for deserializing JSON and XML objects into POJOs, which makes this task a lot easier as well.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0016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576D74-AEB6-A8B3-83DA-DC0497DFA165}"/>
              </a:ext>
            </a:extLst>
          </p:cNvPr>
          <p:cNvSpPr txBox="1"/>
          <p:nvPr/>
        </p:nvSpPr>
        <p:spPr>
          <a:xfrm>
            <a:off x="2238375" y="838200"/>
            <a:ext cx="8391525" cy="3729675"/>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@OneToOne Mapping : </a:t>
            </a:r>
            <a:r>
              <a:rPr lang="en-US" sz="2000" dirty="0">
                <a:latin typeface="Times New Roman" panose="02020603050405020304" pitchFamily="18" charset="0"/>
                <a:cs typeface="Times New Roman" panose="02020603050405020304" pitchFamily="18" charset="0"/>
              </a:rPr>
              <a:t>The @OneToOne JPA annotation is used to map the source entity with the target entity.</a:t>
            </a:r>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Hibernate maps the tables in your database to the Entity classes in your application</a:t>
            </a:r>
            <a:endParaRPr lang="en-IN" sz="20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@OneToMany Mapping : </a:t>
            </a:r>
            <a:r>
              <a:rPr lang="en-US" sz="2000" dirty="0">
                <a:latin typeface="Times New Roman" panose="02020603050405020304" pitchFamily="18" charset="0"/>
                <a:cs typeface="Times New Roman" panose="02020603050405020304" pitchFamily="18" charset="0"/>
              </a:rPr>
              <a:t>One-to-Many relationship between table A and table B indicates that one row in table A links to many rows in table B, but one row in table B links to only one row in table A.</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@ManyToOne Mapping : Many-to-One mapping means that many instances of this entity are mapped to one instance of another entity.</a:t>
            </a:r>
            <a:endParaRPr lang="en-IN" dirty="0"/>
          </a:p>
        </p:txBody>
      </p:sp>
    </p:spTree>
    <p:extLst>
      <p:ext uri="{BB962C8B-B14F-4D97-AF65-F5344CB8AC3E}">
        <p14:creationId xmlns:p14="http://schemas.microsoft.com/office/powerpoint/2010/main" val="993542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B8D741-0036-EB2E-A883-AA4C8C6994D2}"/>
              </a:ext>
            </a:extLst>
          </p:cNvPr>
          <p:cNvSpPr txBox="1"/>
          <p:nvPr/>
        </p:nvSpPr>
        <p:spPr>
          <a:xfrm>
            <a:off x="4110361" y="568171"/>
            <a:ext cx="3589444"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USECASE DIAGRAM</a:t>
            </a:r>
            <a:endParaRPr lang="en-IN" sz="2800" u="sng" dirty="0">
              <a:solidFill>
                <a:srgbClr val="C0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CD17206-D5EB-3AF5-88B6-C7E334CB18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0876" y="1352550"/>
            <a:ext cx="5934074" cy="47434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426293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03CF3-88BC-2EE5-4763-386AF10137C3}"/>
              </a:ext>
            </a:extLst>
          </p:cNvPr>
          <p:cNvSpPr txBox="1"/>
          <p:nvPr/>
        </p:nvSpPr>
        <p:spPr>
          <a:xfrm>
            <a:off x="4638675" y="638175"/>
            <a:ext cx="2693366" cy="461665"/>
          </a:xfrm>
          <a:prstGeom prst="rect">
            <a:avLst/>
          </a:prstGeom>
          <a:noFill/>
        </p:spPr>
        <p:txBody>
          <a:bodyPr wrap="none" rtlCol="0">
            <a:spAutoFit/>
          </a:bodyPr>
          <a:lstStyle/>
          <a:p>
            <a:r>
              <a:rPr lang="en-US" sz="2400" u="sng" dirty="0">
                <a:solidFill>
                  <a:srgbClr val="FF0000"/>
                </a:solidFill>
                <a:latin typeface="Times New Roman" panose="02020603050405020304" pitchFamily="18" charset="0"/>
                <a:cs typeface="Times New Roman" panose="02020603050405020304" pitchFamily="18" charset="0"/>
              </a:rPr>
              <a:t>CLASS DIAGRAM</a:t>
            </a:r>
            <a:endParaRPr lang="en-IN" sz="2400" u="sng" dirty="0">
              <a:solidFill>
                <a:srgbClr val="FF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95D5F3E-926D-5AFB-AF7D-F31B0EEFE9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1234249"/>
            <a:ext cx="7372350" cy="49855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4906025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B7A5D1-C601-D005-A39A-D251E96A6140}"/>
              </a:ext>
            </a:extLst>
          </p:cNvPr>
          <p:cNvSpPr txBox="1"/>
          <p:nvPr/>
        </p:nvSpPr>
        <p:spPr>
          <a:xfrm>
            <a:off x="4545367" y="612559"/>
            <a:ext cx="2449710"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ER DIAGRAM</a:t>
            </a:r>
            <a:endParaRPr lang="en-IN" sz="2800" u="sng" dirty="0">
              <a:solidFill>
                <a:srgbClr val="C0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618F434-45BA-B5A1-A76B-2F8BB89DD2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8819" y="1322773"/>
            <a:ext cx="4854361" cy="520783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342646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42C07D-9F3C-F839-1F26-5921E4E614CA}"/>
              </a:ext>
            </a:extLst>
          </p:cNvPr>
          <p:cNvSpPr txBox="1"/>
          <p:nvPr/>
        </p:nvSpPr>
        <p:spPr>
          <a:xfrm>
            <a:off x="4320466" y="585926"/>
            <a:ext cx="3409908"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SYSTEM DIAGRAM</a:t>
            </a:r>
            <a:endParaRPr lang="en-IN" sz="2800" u="sng" dirty="0">
              <a:solidFill>
                <a:srgbClr val="C0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7EA06F9-8027-24B9-CDF6-611138008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3290" y="1743075"/>
            <a:ext cx="8384235" cy="3733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6068298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67F0F1-2000-5E8A-EE43-B1C81F2B4D15}"/>
              </a:ext>
            </a:extLst>
          </p:cNvPr>
          <p:cNvSpPr txBox="1"/>
          <p:nvPr/>
        </p:nvSpPr>
        <p:spPr>
          <a:xfrm>
            <a:off x="4282426" y="628650"/>
            <a:ext cx="3627147" cy="461665"/>
          </a:xfrm>
          <a:prstGeom prst="rect">
            <a:avLst/>
          </a:prstGeom>
          <a:noFill/>
        </p:spPr>
        <p:txBody>
          <a:bodyPr wrap="none" rtlCol="0">
            <a:spAutoFit/>
          </a:bodyPr>
          <a:lstStyle/>
          <a:p>
            <a:pPr algn="ctr"/>
            <a:r>
              <a:rPr lang="en-IN" sz="2400" u="sng" dirty="0">
                <a:solidFill>
                  <a:srgbClr val="C00000"/>
                </a:solidFill>
                <a:latin typeface="Times New Roman" panose="02020603050405020304" pitchFamily="18" charset="0"/>
                <a:cs typeface="Times New Roman" panose="02020603050405020304" pitchFamily="18" charset="0"/>
              </a:rPr>
              <a:t>OUTPUT SCREENSHOTS</a:t>
            </a:r>
          </a:p>
        </p:txBody>
      </p:sp>
    </p:spTree>
    <p:extLst>
      <p:ext uri="{BB962C8B-B14F-4D97-AF65-F5344CB8AC3E}">
        <p14:creationId xmlns:p14="http://schemas.microsoft.com/office/powerpoint/2010/main" val="548264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00A1D22-0964-E3BC-F6CE-D7EBA4AD41E5}"/>
              </a:ext>
            </a:extLst>
          </p:cNvPr>
          <p:cNvPicPr>
            <a:picLocks noChangeAspect="1"/>
          </p:cNvPicPr>
          <p:nvPr/>
        </p:nvPicPr>
        <p:blipFill rotWithShape="1">
          <a:blip r:embed="rId2">
            <a:extLst>
              <a:ext uri="{28A0092B-C50C-407E-A947-70E740481C1C}">
                <a14:useLocalDpi xmlns:a14="http://schemas.microsoft.com/office/drawing/2010/main" val="0"/>
              </a:ext>
            </a:extLst>
          </a:blip>
          <a:srcRect l="24452" t="14445" r="548" b="18611"/>
          <a:stretch/>
        </p:blipFill>
        <p:spPr>
          <a:xfrm>
            <a:off x="400051" y="1381125"/>
            <a:ext cx="5695950" cy="4914900"/>
          </a:xfrm>
          <a:prstGeom prst="rect">
            <a:avLst/>
          </a:prstGeom>
        </p:spPr>
      </p:pic>
      <p:pic>
        <p:nvPicPr>
          <p:cNvPr id="7" name="Picture 6">
            <a:extLst>
              <a:ext uri="{FF2B5EF4-FFF2-40B4-BE49-F238E27FC236}">
                <a16:creationId xmlns:a16="http://schemas.microsoft.com/office/drawing/2014/main" id="{5020F02E-FA60-090C-245E-6ACDE37BF42A}"/>
              </a:ext>
            </a:extLst>
          </p:cNvPr>
          <p:cNvPicPr>
            <a:picLocks noChangeAspect="1"/>
          </p:cNvPicPr>
          <p:nvPr/>
        </p:nvPicPr>
        <p:blipFill rotWithShape="1">
          <a:blip r:embed="rId3">
            <a:extLst>
              <a:ext uri="{28A0092B-C50C-407E-A947-70E740481C1C}">
                <a14:useLocalDpi xmlns:a14="http://schemas.microsoft.com/office/drawing/2010/main" val="0"/>
              </a:ext>
            </a:extLst>
          </a:blip>
          <a:srcRect l="24609" t="15001" r="2500" b="18194"/>
          <a:stretch/>
        </p:blipFill>
        <p:spPr>
          <a:xfrm>
            <a:off x="6505575" y="1381125"/>
            <a:ext cx="5353050" cy="4914899"/>
          </a:xfrm>
          <a:prstGeom prst="rect">
            <a:avLst/>
          </a:prstGeom>
        </p:spPr>
      </p:pic>
      <p:sp>
        <p:nvSpPr>
          <p:cNvPr id="8" name="TextBox 7">
            <a:extLst>
              <a:ext uri="{FF2B5EF4-FFF2-40B4-BE49-F238E27FC236}">
                <a16:creationId xmlns:a16="http://schemas.microsoft.com/office/drawing/2014/main" id="{F14D490F-1264-47B1-0CE4-8492F9723E97}"/>
              </a:ext>
            </a:extLst>
          </p:cNvPr>
          <p:cNvSpPr txBox="1"/>
          <p:nvPr/>
        </p:nvSpPr>
        <p:spPr>
          <a:xfrm>
            <a:off x="1952625" y="704076"/>
            <a:ext cx="1672253"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User/signup</a:t>
            </a:r>
          </a:p>
        </p:txBody>
      </p:sp>
      <p:sp>
        <p:nvSpPr>
          <p:cNvPr id="10" name="TextBox 9">
            <a:extLst>
              <a:ext uri="{FF2B5EF4-FFF2-40B4-BE49-F238E27FC236}">
                <a16:creationId xmlns:a16="http://schemas.microsoft.com/office/drawing/2014/main" id="{EF0098EA-81EC-06CA-5F55-157B6CC81B20}"/>
              </a:ext>
            </a:extLst>
          </p:cNvPr>
          <p:cNvSpPr txBox="1"/>
          <p:nvPr/>
        </p:nvSpPr>
        <p:spPr>
          <a:xfrm>
            <a:off x="8162925" y="704076"/>
            <a:ext cx="1620957"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User/signIn</a:t>
            </a:r>
          </a:p>
        </p:txBody>
      </p:sp>
    </p:spTree>
    <p:extLst>
      <p:ext uri="{BB962C8B-B14F-4D97-AF65-F5344CB8AC3E}">
        <p14:creationId xmlns:p14="http://schemas.microsoft.com/office/powerpoint/2010/main" val="26621185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B1A3D6-D896-5951-6517-FF3EA836A975}"/>
              </a:ext>
            </a:extLst>
          </p:cNvPr>
          <p:cNvPicPr>
            <a:picLocks noChangeAspect="1"/>
          </p:cNvPicPr>
          <p:nvPr/>
        </p:nvPicPr>
        <p:blipFill rotWithShape="1">
          <a:blip r:embed="rId2">
            <a:extLst>
              <a:ext uri="{28A0092B-C50C-407E-A947-70E740481C1C}">
                <a14:useLocalDpi xmlns:a14="http://schemas.microsoft.com/office/drawing/2010/main" val="0"/>
              </a:ext>
            </a:extLst>
          </a:blip>
          <a:srcRect l="24687" t="14861" r="3281" b="10695"/>
          <a:stretch/>
        </p:blipFill>
        <p:spPr>
          <a:xfrm>
            <a:off x="428625" y="1381125"/>
            <a:ext cx="5600700" cy="5105400"/>
          </a:xfrm>
          <a:prstGeom prst="rect">
            <a:avLst/>
          </a:prstGeom>
        </p:spPr>
      </p:pic>
      <p:pic>
        <p:nvPicPr>
          <p:cNvPr id="5" name="Picture 4">
            <a:extLst>
              <a:ext uri="{FF2B5EF4-FFF2-40B4-BE49-F238E27FC236}">
                <a16:creationId xmlns:a16="http://schemas.microsoft.com/office/drawing/2014/main" id="{DDCD9867-F6D3-1B0D-427E-17CF03C8F809}"/>
              </a:ext>
            </a:extLst>
          </p:cNvPr>
          <p:cNvPicPr>
            <a:picLocks noChangeAspect="1"/>
          </p:cNvPicPr>
          <p:nvPr/>
        </p:nvPicPr>
        <p:blipFill rotWithShape="1">
          <a:blip r:embed="rId3">
            <a:extLst>
              <a:ext uri="{28A0092B-C50C-407E-A947-70E740481C1C}">
                <a14:useLocalDpi xmlns:a14="http://schemas.microsoft.com/office/drawing/2010/main" val="0"/>
              </a:ext>
            </a:extLst>
          </a:blip>
          <a:srcRect l="25078" t="14999" r="4062" b="17223"/>
          <a:stretch/>
        </p:blipFill>
        <p:spPr>
          <a:xfrm>
            <a:off x="6553200" y="1381124"/>
            <a:ext cx="5457825" cy="5105399"/>
          </a:xfrm>
          <a:prstGeom prst="rect">
            <a:avLst/>
          </a:prstGeom>
        </p:spPr>
      </p:pic>
      <p:sp>
        <p:nvSpPr>
          <p:cNvPr id="6" name="TextBox 5">
            <a:extLst>
              <a:ext uri="{FF2B5EF4-FFF2-40B4-BE49-F238E27FC236}">
                <a16:creationId xmlns:a16="http://schemas.microsoft.com/office/drawing/2014/main" id="{88239255-FF74-5921-77D4-8EB18D3F287E}"/>
              </a:ext>
            </a:extLst>
          </p:cNvPr>
          <p:cNvSpPr txBox="1"/>
          <p:nvPr/>
        </p:nvSpPr>
        <p:spPr>
          <a:xfrm>
            <a:off x="2393650" y="714375"/>
            <a:ext cx="167065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User/update</a:t>
            </a:r>
          </a:p>
        </p:txBody>
      </p:sp>
      <p:sp>
        <p:nvSpPr>
          <p:cNvPr id="7" name="TextBox 6">
            <a:extLst>
              <a:ext uri="{FF2B5EF4-FFF2-40B4-BE49-F238E27FC236}">
                <a16:creationId xmlns:a16="http://schemas.microsoft.com/office/drawing/2014/main" id="{5B8799D5-E10A-6500-7717-0F2D1E4748B3}"/>
              </a:ext>
            </a:extLst>
          </p:cNvPr>
          <p:cNvSpPr txBox="1"/>
          <p:nvPr/>
        </p:nvSpPr>
        <p:spPr>
          <a:xfrm>
            <a:off x="8217557" y="714374"/>
            <a:ext cx="2129109"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Category/create</a:t>
            </a:r>
          </a:p>
        </p:txBody>
      </p:sp>
    </p:spTree>
    <p:extLst>
      <p:ext uri="{BB962C8B-B14F-4D97-AF65-F5344CB8AC3E}">
        <p14:creationId xmlns:p14="http://schemas.microsoft.com/office/powerpoint/2010/main" val="1690395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77F2FD-60D1-BD57-2DA1-109E206728C0}"/>
              </a:ext>
            </a:extLst>
          </p:cNvPr>
          <p:cNvPicPr>
            <a:picLocks noChangeAspect="1"/>
          </p:cNvPicPr>
          <p:nvPr/>
        </p:nvPicPr>
        <p:blipFill rotWithShape="1">
          <a:blip r:embed="rId2">
            <a:extLst>
              <a:ext uri="{28A0092B-C50C-407E-A947-70E740481C1C}">
                <a14:useLocalDpi xmlns:a14="http://schemas.microsoft.com/office/drawing/2010/main" val="0"/>
              </a:ext>
            </a:extLst>
          </a:blip>
          <a:srcRect l="24843" t="14583" r="2422" b="17361"/>
          <a:stretch/>
        </p:blipFill>
        <p:spPr>
          <a:xfrm>
            <a:off x="495300" y="1571625"/>
            <a:ext cx="5124450" cy="4667250"/>
          </a:xfrm>
          <a:prstGeom prst="rect">
            <a:avLst/>
          </a:prstGeom>
        </p:spPr>
      </p:pic>
      <p:pic>
        <p:nvPicPr>
          <p:cNvPr id="5" name="Picture 4">
            <a:extLst>
              <a:ext uri="{FF2B5EF4-FFF2-40B4-BE49-F238E27FC236}">
                <a16:creationId xmlns:a16="http://schemas.microsoft.com/office/drawing/2014/main" id="{E6EBDA11-9F4A-59CA-FAC5-1BDF53F657E8}"/>
              </a:ext>
            </a:extLst>
          </p:cNvPr>
          <p:cNvPicPr>
            <a:picLocks noChangeAspect="1"/>
          </p:cNvPicPr>
          <p:nvPr/>
        </p:nvPicPr>
        <p:blipFill rotWithShape="1">
          <a:blip r:embed="rId3">
            <a:extLst>
              <a:ext uri="{28A0092B-C50C-407E-A947-70E740481C1C}">
                <a14:useLocalDpi xmlns:a14="http://schemas.microsoft.com/office/drawing/2010/main" val="0"/>
              </a:ext>
            </a:extLst>
          </a:blip>
          <a:srcRect l="24766" t="14583" r="2422" b="6805"/>
          <a:stretch/>
        </p:blipFill>
        <p:spPr>
          <a:xfrm>
            <a:off x="6334127" y="1571625"/>
            <a:ext cx="5534025" cy="4667250"/>
          </a:xfrm>
          <a:prstGeom prst="rect">
            <a:avLst/>
          </a:prstGeom>
        </p:spPr>
      </p:pic>
      <p:sp>
        <p:nvSpPr>
          <p:cNvPr id="6" name="TextBox 5">
            <a:extLst>
              <a:ext uri="{FF2B5EF4-FFF2-40B4-BE49-F238E27FC236}">
                <a16:creationId xmlns:a16="http://schemas.microsoft.com/office/drawing/2014/main" id="{9A580D24-04CF-8E38-0660-B8DCAFAC6FDC}"/>
              </a:ext>
            </a:extLst>
          </p:cNvPr>
          <p:cNvSpPr txBox="1"/>
          <p:nvPr/>
        </p:nvSpPr>
        <p:spPr>
          <a:xfrm>
            <a:off x="2019300" y="685800"/>
            <a:ext cx="2215671"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Category/update</a:t>
            </a:r>
          </a:p>
        </p:txBody>
      </p:sp>
      <p:sp>
        <p:nvSpPr>
          <p:cNvPr id="7" name="TextBox 6">
            <a:extLst>
              <a:ext uri="{FF2B5EF4-FFF2-40B4-BE49-F238E27FC236}">
                <a16:creationId xmlns:a16="http://schemas.microsoft.com/office/drawing/2014/main" id="{2DA0D41A-0836-3A12-8F5D-6E4951AF9574}"/>
              </a:ext>
            </a:extLst>
          </p:cNvPr>
          <p:cNvSpPr txBox="1"/>
          <p:nvPr/>
        </p:nvSpPr>
        <p:spPr>
          <a:xfrm>
            <a:off x="8249784" y="685800"/>
            <a:ext cx="170271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Category/all</a:t>
            </a:r>
          </a:p>
        </p:txBody>
      </p:sp>
    </p:spTree>
    <p:extLst>
      <p:ext uri="{BB962C8B-B14F-4D97-AF65-F5344CB8AC3E}">
        <p14:creationId xmlns:p14="http://schemas.microsoft.com/office/powerpoint/2010/main" val="3526993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9AB9B9-1B32-681F-6EC1-E4FADB8E4F87}"/>
              </a:ext>
            </a:extLst>
          </p:cNvPr>
          <p:cNvSpPr txBox="1"/>
          <p:nvPr/>
        </p:nvSpPr>
        <p:spPr>
          <a:xfrm>
            <a:off x="4844248" y="781235"/>
            <a:ext cx="2914834" cy="523220"/>
          </a:xfrm>
          <a:prstGeom prst="rect">
            <a:avLst/>
          </a:prstGeom>
          <a:noFill/>
        </p:spPr>
        <p:txBody>
          <a:bodyPr wrap="squar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INTRODUCTION</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D07BCCE-17ED-1244-0270-46AB5FA4F9FF}"/>
              </a:ext>
            </a:extLst>
          </p:cNvPr>
          <p:cNvSpPr txBox="1"/>
          <p:nvPr/>
        </p:nvSpPr>
        <p:spPr>
          <a:xfrm>
            <a:off x="1956047" y="1766656"/>
            <a:ext cx="9070020" cy="3447098"/>
          </a:xfrm>
          <a:prstGeom prst="rect">
            <a:avLst/>
          </a:prstGeom>
          <a:noFill/>
        </p:spPr>
        <p:txBody>
          <a:bodyPr wrap="square" rtlCol="0">
            <a:spAutoFit/>
          </a:bodyPr>
          <a:lstStyle/>
          <a:p>
            <a:pPr>
              <a:lnSpc>
                <a:spcPct val="200000"/>
              </a:lnSpc>
            </a:pPr>
            <a:r>
              <a:rPr lang="en-US" sz="2000" dirty="0">
                <a:latin typeface="Times New Roman" panose="02020603050405020304" pitchFamily="18" charset="0"/>
                <a:cs typeface="Times New Roman" panose="02020603050405020304" pitchFamily="18" charset="0"/>
              </a:rPr>
              <a:t>Online food ordering is the process of ordering food, for delivery from a website or other application. The product can be either ready-to-eat food.</a:t>
            </a:r>
          </a:p>
          <a:p>
            <a:pPr>
              <a:lnSpc>
                <a:spcPct val="200000"/>
              </a:lnSpc>
            </a:pPr>
            <a:r>
              <a:rPr lang="en-US" sz="2000" dirty="0">
                <a:latin typeface="Times New Roman" panose="02020603050405020304" pitchFamily="18" charset="0"/>
                <a:cs typeface="Times New Roman" panose="02020603050405020304" pitchFamily="18" charset="0"/>
              </a:rPr>
              <a:t>Despite the lack of personal interaction, the software provides online customers with the same features someone visiting the restaurant or ordering on the phone would have. This includes access to the entire menu with full customization.</a:t>
            </a:r>
          </a:p>
          <a:p>
            <a:endParaRPr lang="en-US" dirty="0"/>
          </a:p>
        </p:txBody>
      </p:sp>
    </p:spTree>
    <p:extLst>
      <p:ext uri="{BB962C8B-B14F-4D97-AF65-F5344CB8AC3E}">
        <p14:creationId xmlns:p14="http://schemas.microsoft.com/office/powerpoint/2010/main" val="22562990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219FDE-C291-DF41-74DD-67C3F634BE08}"/>
              </a:ext>
            </a:extLst>
          </p:cNvPr>
          <p:cNvPicPr>
            <a:picLocks noChangeAspect="1"/>
          </p:cNvPicPr>
          <p:nvPr/>
        </p:nvPicPr>
        <p:blipFill rotWithShape="1">
          <a:blip r:embed="rId2">
            <a:extLst>
              <a:ext uri="{28A0092B-C50C-407E-A947-70E740481C1C}">
                <a14:useLocalDpi xmlns:a14="http://schemas.microsoft.com/office/drawing/2010/main" val="0"/>
              </a:ext>
            </a:extLst>
          </a:blip>
          <a:srcRect l="25001" t="15972" r="2499" b="15695"/>
          <a:stretch/>
        </p:blipFill>
        <p:spPr>
          <a:xfrm>
            <a:off x="428625" y="1457325"/>
            <a:ext cx="5534025" cy="4819650"/>
          </a:xfrm>
          <a:prstGeom prst="rect">
            <a:avLst/>
          </a:prstGeom>
        </p:spPr>
      </p:pic>
      <p:pic>
        <p:nvPicPr>
          <p:cNvPr id="5" name="Picture 4">
            <a:extLst>
              <a:ext uri="{FF2B5EF4-FFF2-40B4-BE49-F238E27FC236}">
                <a16:creationId xmlns:a16="http://schemas.microsoft.com/office/drawing/2014/main" id="{F56F9BDC-8CA6-A2BA-1EB2-C4108B64F6D1}"/>
              </a:ext>
            </a:extLst>
          </p:cNvPr>
          <p:cNvPicPr>
            <a:picLocks noChangeAspect="1"/>
          </p:cNvPicPr>
          <p:nvPr/>
        </p:nvPicPr>
        <p:blipFill rotWithShape="1">
          <a:blip r:embed="rId3">
            <a:extLst>
              <a:ext uri="{28A0092B-C50C-407E-A947-70E740481C1C}">
                <a14:useLocalDpi xmlns:a14="http://schemas.microsoft.com/office/drawing/2010/main" val="0"/>
              </a:ext>
            </a:extLst>
          </a:blip>
          <a:srcRect l="25156" t="14306" r="2891" b="16528"/>
          <a:stretch/>
        </p:blipFill>
        <p:spPr>
          <a:xfrm>
            <a:off x="6705600" y="1390650"/>
            <a:ext cx="5191126" cy="4819650"/>
          </a:xfrm>
          <a:prstGeom prst="rect">
            <a:avLst/>
          </a:prstGeom>
        </p:spPr>
      </p:pic>
      <p:sp>
        <p:nvSpPr>
          <p:cNvPr id="7" name="TextBox 6">
            <a:extLst>
              <a:ext uri="{FF2B5EF4-FFF2-40B4-BE49-F238E27FC236}">
                <a16:creationId xmlns:a16="http://schemas.microsoft.com/office/drawing/2014/main" id="{BC50937F-B9B8-877E-9DE5-48143FA6C3F0}"/>
              </a:ext>
            </a:extLst>
          </p:cNvPr>
          <p:cNvSpPr txBox="1"/>
          <p:nvPr/>
        </p:nvSpPr>
        <p:spPr>
          <a:xfrm>
            <a:off x="2066925" y="685800"/>
            <a:ext cx="1891865"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Fooditem/add</a:t>
            </a:r>
          </a:p>
        </p:txBody>
      </p:sp>
      <p:sp>
        <p:nvSpPr>
          <p:cNvPr id="8" name="TextBox 7">
            <a:extLst>
              <a:ext uri="{FF2B5EF4-FFF2-40B4-BE49-F238E27FC236}">
                <a16:creationId xmlns:a16="http://schemas.microsoft.com/office/drawing/2014/main" id="{901D5118-B09D-0AA0-0F76-786A3F5215C8}"/>
              </a:ext>
            </a:extLst>
          </p:cNvPr>
          <p:cNvSpPr txBox="1"/>
          <p:nvPr/>
        </p:nvSpPr>
        <p:spPr>
          <a:xfrm>
            <a:off x="8233212" y="685799"/>
            <a:ext cx="1721946"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Food/update</a:t>
            </a:r>
          </a:p>
        </p:txBody>
      </p:sp>
    </p:spTree>
    <p:extLst>
      <p:ext uri="{BB962C8B-B14F-4D97-AF65-F5344CB8AC3E}">
        <p14:creationId xmlns:p14="http://schemas.microsoft.com/office/powerpoint/2010/main" val="10383672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5282D3-A2DB-2FD1-62F3-5C3E8E93DE54}"/>
              </a:ext>
            </a:extLst>
          </p:cNvPr>
          <p:cNvPicPr>
            <a:picLocks noChangeAspect="1"/>
          </p:cNvPicPr>
          <p:nvPr/>
        </p:nvPicPr>
        <p:blipFill rotWithShape="1">
          <a:blip r:embed="rId2">
            <a:extLst>
              <a:ext uri="{28A0092B-C50C-407E-A947-70E740481C1C}">
                <a14:useLocalDpi xmlns:a14="http://schemas.microsoft.com/office/drawing/2010/main" val="0"/>
              </a:ext>
            </a:extLst>
          </a:blip>
          <a:srcRect l="25000" t="14862" r="3124" b="16528"/>
          <a:stretch/>
        </p:blipFill>
        <p:spPr>
          <a:xfrm>
            <a:off x="419100" y="1619249"/>
            <a:ext cx="5457825" cy="4791076"/>
          </a:xfrm>
          <a:prstGeom prst="rect">
            <a:avLst/>
          </a:prstGeom>
        </p:spPr>
      </p:pic>
      <p:pic>
        <p:nvPicPr>
          <p:cNvPr id="5" name="Picture 4">
            <a:extLst>
              <a:ext uri="{FF2B5EF4-FFF2-40B4-BE49-F238E27FC236}">
                <a16:creationId xmlns:a16="http://schemas.microsoft.com/office/drawing/2014/main" id="{6305BFF1-0399-15FE-6231-50B9AC8831C9}"/>
              </a:ext>
            </a:extLst>
          </p:cNvPr>
          <p:cNvPicPr>
            <a:picLocks noChangeAspect="1"/>
          </p:cNvPicPr>
          <p:nvPr/>
        </p:nvPicPr>
        <p:blipFill rotWithShape="1">
          <a:blip r:embed="rId3">
            <a:extLst>
              <a:ext uri="{28A0092B-C50C-407E-A947-70E740481C1C}">
                <a14:useLocalDpi xmlns:a14="http://schemas.microsoft.com/office/drawing/2010/main" val="0"/>
              </a:ext>
            </a:extLst>
          </a:blip>
          <a:srcRect l="24922" t="15139" r="2422" b="17222"/>
          <a:stretch/>
        </p:blipFill>
        <p:spPr>
          <a:xfrm>
            <a:off x="6505574" y="1619249"/>
            <a:ext cx="5457825" cy="4638675"/>
          </a:xfrm>
          <a:prstGeom prst="rect">
            <a:avLst/>
          </a:prstGeom>
        </p:spPr>
      </p:pic>
      <p:sp>
        <p:nvSpPr>
          <p:cNvPr id="6" name="TextBox 5">
            <a:extLst>
              <a:ext uri="{FF2B5EF4-FFF2-40B4-BE49-F238E27FC236}">
                <a16:creationId xmlns:a16="http://schemas.microsoft.com/office/drawing/2014/main" id="{92E10AF7-23CF-94C9-E327-2E91854DCF4C}"/>
              </a:ext>
            </a:extLst>
          </p:cNvPr>
          <p:cNvSpPr txBox="1"/>
          <p:nvPr/>
        </p:nvSpPr>
        <p:spPr>
          <a:xfrm>
            <a:off x="2526688" y="723900"/>
            <a:ext cx="1242648"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Cart/add</a:t>
            </a:r>
          </a:p>
        </p:txBody>
      </p:sp>
      <p:sp>
        <p:nvSpPr>
          <p:cNvPr id="7" name="TextBox 6">
            <a:extLst>
              <a:ext uri="{FF2B5EF4-FFF2-40B4-BE49-F238E27FC236}">
                <a16:creationId xmlns:a16="http://schemas.microsoft.com/office/drawing/2014/main" id="{26D7B532-77B0-6D52-1DD2-3BC88443E649}"/>
              </a:ext>
            </a:extLst>
          </p:cNvPr>
          <p:cNvSpPr txBox="1"/>
          <p:nvPr/>
        </p:nvSpPr>
        <p:spPr>
          <a:xfrm>
            <a:off x="8422666" y="723900"/>
            <a:ext cx="1617751"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Cart/update</a:t>
            </a:r>
          </a:p>
        </p:txBody>
      </p:sp>
    </p:spTree>
    <p:extLst>
      <p:ext uri="{BB962C8B-B14F-4D97-AF65-F5344CB8AC3E}">
        <p14:creationId xmlns:p14="http://schemas.microsoft.com/office/powerpoint/2010/main" val="14136795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D5191B-1D7D-946C-A17B-5F4F98C70848}"/>
              </a:ext>
            </a:extLst>
          </p:cNvPr>
          <p:cNvPicPr>
            <a:picLocks noChangeAspect="1"/>
          </p:cNvPicPr>
          <p:nvPr/>
        </p:nvPicPr>
        <p:blipFill rotWithShape="1">
          <a:blip r:embed="rId2">
            <a:extLst>
              <a:ext uri="{28A0092B-C50C-407E-A947-70E740481C1C}">
                <a14:useLocalDpi xmlns:a14="http://schemas.microsoft.com/office/drawing/2010/main" val="0"/>
              </a:ext>
            </a:extLst>
          </a:blip>
          <a:srcRect l="25078" t="14444" r="2734" b="10000"/>
          <a:stretch/>
        </p:blipFill>
        <p:spPr>
          <a:xfrm>
            <a:off x="552450" y="1533525"/>
            <a:ext cx="5286375" cy="4791075"/>
          </a:xfrm>
          <a:prstGeom prst="rect">
            <a:avLst/>
          </a:prstGeom>
        </p:spPr>
      </p:pic>
      <p:pic>
        <p:nvPicPr>
          <p:cNvPr id="5" name="Picture 4">
            <a:extLst>
              <a:ext uri="{FF2B5EF4-FFF2-40B4-BE49-F238E27FC236}">
                <a16:creationId xmlns:a16="http://schemas.microsoft.com/office/drawing/2014/main" id="{258069CB-7192-5ADF-A4F4-21412FF82E4A}"/>
              </a:ext>
            </a:extLst>
          </p:cNvPr>
          <p:cNvPicPr>
            <a:picLocks noChangeAspect="1"/>
          </p:cNvPicPr>
          <p:nvPr/>
        </p:nvPicPr>
        <p:blipFill rotWithShape="1">
          <a:blip r:embed="rId3">
            <a:extLst>
              <a:ext uri="{28A0092B-C50C-407E-A947-70E740481C1C}">
                <a14:useLocalDpi xmlns:a14="http://schemas.microsoft.com/office/drawing/2010/main" val="0"/>
              </a:ext>
            </a:extLst>
          </a:blip>
          <a:srcRect l="25156" t="14861" r="2734" b="27917"/>
          <a:stretch/>
        </p:blipFill>
        <p:spPr>
          <a:xfrm>
            <a:off x="6610350" y="1533525"/>
            <a:ext cx="5133976" cy="4791075"/>
          </a:xfrm>
          <a:prstGeom prst="rect">
            <a:avLst/>
          </a:prstGeom>
        </p:spPr>
      </p:pic>
      <p:sp>
        <p:nvSpPr>
          <p:cNvPr id="6" name="TextBox 5">
            <a:extLst>
              <a:ext uri="{FF2B5EF4-FFF2-40B4-BE49-F238E27FC236}">
                <a16:creationId xmlns:a16="http://schemas.microsoft.com/office/drawing/2014/main" id="{0B5E5159-376C-1B52-8B82-384154AF6339}"/>
              </a:ext>
            </a:extLst>
          </p:cNvPr>
          <p:cNvSpPr txBox="1"/>
          <p:nvPr/>
        </p:nvSpPr>
        <p:spPr>
          <a:xfrm>
            <a:off x="2266950" y="714375"/>
            <a:ext cx="110479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Cart/all</a:t>
            </a:r>
          </a:p>
        </p:txBody>
      </p:sp>
      <p:sp>
        <p:nvSpPr>
          <p:cNvPr id="7" name="TextBox 6">
            <a:extLst>
              <a:ext uri="{FF2B5EF4-FFF2-40B4-BE49-F238E27FC236}">
                <a16:creationId xmlns:a16="http://schemas.microsoft.com/office/drawing/2014/main" id="{7AAE4646-0B13-C8DA-793D-A67A857B532E}"/>
              </a:ext>
            </a:extLst>
          </p:cNvPr>
          <p:cNvSpPr txBox="1"/>
          <p:nvPr/>
        </p:nvSpPr>
        <p:spPr>
          <a:xfrm>
            <a:off x="8393862" y="714375"/>
            <a:ext cx="1531188"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Cart/delete</a:t>
            </a:r>
          </a:p>
        </p:txBody>
      </p:sp>
    </p:spTree>
    <p:extLst>
      <p:ext uri="{BB962C8B-B14F-4D97-AF65-F5344CB8AC3E}">
        <p14:creationId xmlns:p14="http://schemas.microsoft.com/office/powerpoint/2010/main" val="2059634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E6A849-4D3F-E8A7-7386-1592D4B372BC}"/>
              </a:ext>
            </a:extLst>
          </p:cNvPr>
          <p:cNvPicPr>
            <a:picLocks noChangeAspect="1"/>
          </p:cNvPicPr>
          <p:nvPr/>
        </p:nvPicPr>
        <p:blipFill rotWithShape="1">
          <a:blip r:embed="rId2">
            <a:extLst>
              <a:ext uri="{28A0092B-C50C-407E-A947-70E740481C1C}">
                <a14:useLocalDpi xmlns:a14="http://schemas.microsoft.com/office/drawing/2010/main" val="0"/>
              </a:ext>
            </a:extLst>
          </a:blip>
          <a:srcRect l="25391" t="15417" r="2110" b="15972"/>
          <a:stretch/>
        </p:blipFill>
        <p:spPr>
          <a:xfrm>
            <a:off x="314325" y="1457325"/>
            <a:ext cx="5629275" cy="4981575"/>
          </a:xfrm>
          <a:prstGeom prst="rect">
            <a:avLst/>
          </a:prstGeom>
        </p:spPr>
      </p:pic>
      <p:pic>
        <p:nvPicPr>
          <p:cNvPr id="5" name="Picture 4">
            <a:extLst>
              <a:ext uri="{FF2B5EF4-FFF2-40B4-BE49-F238E27FC236}">
                <a16:creationId xmlns:a16="http://schemas.microsoft.com/office/drawing/2014/main" id="{6C336E5A-6172-BE8F-E0A8-43C5D23D34FA}"/>
              </a:ext>
            </a:extLst>
          </p:cNvPr>
          <p:cNvPicPr>
            <a:picLocks noChangeAspect="1"/>
          </p:cNvPicPr>
          <p:nvPr/>
        </p:nvPicPr>
        <p:blipFill rotWithShape="1">
          <a:blip r:embed="rId3">
            <a:extLst>
              <a:ext uri="{28A0092B-C50C-407E-A947-70E740481C1C}">
                <a14:useLocalDpi xmlns:a14="http://schemas.microsoft.com/office/drawing/2010/main" val="0"/>
              </a:ext>
            </a:extLst>
          </a:blip>
          <a:srcRect l="24843" t="14167" r="2110" b="6805"/>
          <a:stretch/>
        </p:blipFill>
        <p:spPr>
          <a:xfrm>
            <a:off x="6324601" y="1457325"/>
            <a:ext cx="5629275" cy="4981575"/>
          </a:xfrm>
          <a:prstGeom prst="rect">
            <a:avLst/>
          </a:prstGeom>
        </p:spPr>
      </p:pic>
      <p:sp>
        <p:nvSpPr>
          <p:cNvPr id="6" name="TextBox 5">
            <a:extLst>
              <a:ext uri="{FF2B5EF4-FFF2-40B4-BE49-F238E27FC236}">
                <a16:creationId xmlns:a16="http://schemas.microsoft.com/office/drawing/2014/main" id="{61F067BC-FFC6-B63B-0EF6-AE71568BDED1}"/>
              </a:ext>
            </a:extLst>
          </p:cNvPr>
          <p:cNvSpPr txBox="1"/>
          <p:nvPr/>
        </p:nvSpPr>
        <p:spPr>
          <a:xfrm>
            <a:off x="2200275" y="704850"/>
            <a:ext cx="1431802"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Order/add</a:t>
            </a:r>
          </a:p>
        </p:txBody>
      </p:sp>
      <p:sp>
        <p:nvSpPr>
          <p:cNvPr id="7" name="TextBox 6">
            <a:extLst>
              <a:ext uri="{FF2B5EF4-FFF2-40B4-BE49-F238E27FC236}">
                <a16:creationId xmlns:a16="http://schemas.microsoft.com/office/drawing/2014/main" id="{DB64C977-898D-7C56-C2D6-29B81D656C2C}"/>
              </a:ext>
            </a:extLst>
          </p:cNvPr>
          <p:cNvSpPr txBox="1"/>
          <p:nvPr/>
        </p:nvSpPr>
        <p:spPr>
          <a:xfrm>
            <a:off x="8417050" y="685800"/>
            <a:ext cx="1293944"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Order/all</a:t>
            </a:r>
          </a:p>
        </p:txBody>
      </p:sp>
    </p:spTree>
    <p:extLst>
      <p:ext uri="{BB962C8B-B14F-4D97-AF65-F5344CB8AC3E}">
        <p14:creationId xmlns:p14="http://schemas.microsoft.com/office/powerpoint/2010/main" val="9620380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E617B8-D6EF-1816-5FC1-EB583513D043}"/>
              </a:ext>
            </a:extLst>
          </p:cNvPr>
          <p:cNvPicPr>
            <a:picLocks noChangeAspect="1"/>
          </p:cNvPicPr>
          <p:nvPr/>
        </p:nvPicPr>
        <p:blipFill rotWithShape="1">
          <a:blip r:embed="rId2">
            <a:extLst>
              <a:ext uri="{28A0092B-C50C-407E-A947-70E740481C1C}">
                <a14:useLocalDpi xmlns:a14="http://schemas.microsoft.com/office/drawing/2010/main" val="0"/>
              </a:ext>
            </a:extLst>
          </a:blip>
          <a:srcRect l="24921" t="14861" r="2736" b="7222"/>
          <a:stretch/>
        </p:blipFill>
        <p:spPr>
          <a:xfrm>
            <a:off x="2209799" y="1381124"/>
            <a:ext cx="6924676" cy="5048251"/>
          </a:xfrm>
          <a:prstGeom prst="rect">
            <a:avLst/>
          </a:prstGeom>
        </p:spPr>
      </p:pic>
      <p:sp>
        <p:nvSpPr>
          <p:cNvPr id="4" name="TextBox 3">
            <a:extLst>
              <a:ext uri="{FF2B5EF4-FFF2-40B4-BE49-F238E27FC236}">
                <a16:creationId xmlns:a16="http://schemas.microsoft.com/office/drawing/2014/main" id="{98568DB5-8A09-ABD9-1305-E41194972A82}"/>
              </a:ext>
            </a:extLst>
          </p:cNvPr>
          <p:cNvSpPr txBox="1"/>
          <p:nvPr/>
        </p:nvSpPr>
        <p:spPr>
          <a:xfrm>
            <a:off x="4400550" y="762000"/>
            <a:ext cx="1994457"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Order/all by id</a:t>
            </a:r>
          </a:p>
        </p:txBody>
      </p:sp>
    </p:spTree>
    <p:extLst>
      <p:ext uri="{BB962C8B-B14F-4D97-AF65-F5344CB8AC3E}">
        <p14:creationId xmlns:p14="http://schemas.microsoft.com/office/powerpoint/2010/main" val="15467898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8E5906-66CD-CBD7-1E30-97265F1BB720}"/>
              </a:ext>
            </a:extLst>
          </p:cNvPr>
          <p:cNvSpPr txBox="1"/>
          <p:nvPr/>
        </p:nvSpPr>
        <p:spPr>
          <a:xfrm>
            <a:off x="4376690" y="577049"/>
            <a:ext cx="2567049"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ADVANTAGES</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CC02945-DFDB-6091-738A-A500804A5093}"/>
              </a:ext>
            </a:extLst>
          </p:cNvPr>
          <p:cNvSpPr txBox="1"/>
          <p:nvPr/>
        </p:nvSpPr>
        <p:spPr>
          <a:xfrm>
            <a:off x="2352582" y="1642369"/>
            <a:ext cx="5595058" cy="3416320"/>
          </a:xfrm>
          <a:prstGeom prst="rect">
            <a:avLst/>
          </a:prstGeom>
          <a:noFill/>
        </p:spPr>
        <p:txBody>
          <a:bodyPr wrap="none" rtlCol="0">
            <a:spAutoFit/>
          </a:bodyPr>
          <a:lstStyle/>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Clients can order whenever they want.</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Makes the ordering process easier.</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Customer’s satisfaction.</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The convenience of mobile ordering.</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No more waiting in long queues to place an order.</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Discover New Items.</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5938390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06D727-EC42-6999-8A19-0A92D3663E03}"/>
              </a:ext>
            </a:extLst>
          </p:cNvPr>
          <p:cNvSpPr txBox="1"/>
          <p:nvPr/>
        </p:nvSpPr>
        <p:spPr>
          <a:xfrm>
            <a:off x="4634144" y="568171"/>
            <a:ext cx="2501006"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CONCLUSION</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4B4A99B-D961-50BA-D809-54C768121489}"/>
              </a:ext>
            </a:extLst>
          </p:cNvPr>
          <p:cNvSpPr txBox="1"/>
          <p:nvPr/>
        </p:nvSpPr>
        <p:spPr>
          <a:xfrm>
            <a:off x="1748903" y="1628507"/>
            <a:ext cx="9534616" cy="3139321"/>
          </a:xfrm>
          <a:prstGeom prst="rect">
            <a:avLst/>
          </a:prstGeom>
          <a:noFill/>
        </p:spPr>
        <p:txBody>
          <a:bodyPr wrap="square" rtlCol="0">
            <a:spAutoFit/>
          </a:bodyPr>
          <a:lstStyle/>
          <a:p>
            <a:pPr>
              <a:lnSpc>
                <a:spcPct val="150000"/>
              </a:lnSpc>
            </a:pPr>
            <a:r>
              <a:rPr lang="en-US" sz="2000" dirty="0">
                <a:latin typeface="Times New Roman" panose="02020603050405020304" pitchFamily="18" charset="0"/>
                <a:cs typeface="Times New Roman" panose="02020603050405020304" pitchFamily="18" charset="0"/>
              </a:rPr>
              <a:t>Online  Food  Ordering  system  is  done  to  help  and  solve  one  of  the  important problems of  customer. Because  Large  number of  customer can use  the  internet and  phone. Various  issues  related  to  Mess/Tiffin  Service  will  be  solved  by  these  system.  Thus, implementation  of  Online  Food  Ordering  system  is  done  to  help  and  solve  one  of  the important  problems  of  customer.  It  helps  customer  in  making  order  easily  and  gives information needed in making order to customer place. </a:t>
            </a:r>
          </a:p>
          <a:p>
            <a:endParaRPr lang="en-IN" dirty="0"/>
          </a:p>
        </p:txBody>
      </p:sp>
    </p:spTree>
    <p:extLst>
      <p:ext uri="{BB962C8B-B14F-4D97-AF65-F5344CB8AC3E}">
        <p14:creationId xmlns:p14="http://schemas.microsoft.com/office/powerpoint/2010/main" val="8131754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3F5A1F-562F-6350-B035-5178E5F54850}"/>
              </a:ext>
            </a:extLst>
          </p:cNvPr>
          <p:cNvSpPr txBox="1"/>
          <p:nvPr/>
        </p:nvSpPr>
        <p:spPr>
          <a:xfrm>
            <a:off x="3000375" y="2895600"/>
            <a:ext cx="6994222" cy="1323439"/>
          </a:xfrm>
          <a:prstGeom prst="rect">
            <a:avLst/>
          </a:prstGeom>
          <a:noFill/>
        </p:spPr>
        <p:txBody>
          <a:bodyPr wrap="none" rtlCol="0">
            <a:spAutoFit/>
          </a:bodyPr>
          <a:lstStyle/>
          <a:p>
            <a:r>
              <a:rPr lang="en-US" sz="8000" dirty="0">
                <a:solidFill>
                  <a:schemeClr val="accent6">
                    <a:lumMod val="50000"/>
                  </a:schemeClr>
                </a:solidFill>
                <a:latin typeface="Segoe Script" panose="030B0504020000000003" pitchFamily="66" charset="0"/>
                <a:cs typeface="MV Boli" panose="02000500030200090000" pitchFamily="2" charset="0"/>
              </a:rPr>
              <a:t>THANK YOU</a:t>
            </a:r>
            <a:endParaRPr lang="en-IN" sz="8000" dirty="0">
              <a:solidFill>
                <a:schemeClr val="accent6">
                  <a:lumMod val="50000"/>
                </a:schemeClr>
              </a:solidFill>
              <a:latin typeface="Segoe Script" panose="030B0504020000000003" pitchFamily="66" charset="0"/>
              <a:cs typeface="MV Boli" panose="02000500030200090000" pitchFamily="2" charset="0"/>
            </a:endParaRPr>
          </a:p>
        </p:txBody>
      </p:sp>
    </p:spTree>
    <p:extLst>
      <p:ext uri="{BB962C8B-B14F-4D97-AF65-F5344CB8AC3E}">
        <p14:creationId xmlns:p14="http://schemas.microsoft.com/office/powerpoint/2010/main" val="3998778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1F36B1-6388-EC2F-E125-1757254C540C}"/>
              </a:ext>
            </a:extLst>
          </p:cNvPr>
          <p:cNvSpPr txBox="1"/>
          <p:nvPr/>
        </p:nvSpPr>
        <p:spPr>
          <a:xfrm>
            <a:off x="4687409" y="781235"/>
            <a:ext cx="3699987"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PROJECT OBJECTIVE</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CB6F08E-DC4B-DEE3-BB7A-D3793F790EE9}"/>
              </a:ext>
            </a:extLst>
          </p:cNvPr>
          <p:cNvSpPr txBox="1"/>
          <p:nvPr/>
        </p:nvSpPr>
        <p:spPr>
          <a:xfrm>
            <a:off x="1917576" y="1899821"/>
            <a:ext cx="8904303" cy="2583849"/>
          </a:xfrm>
          <a:prstGeom prst="rect">
            <a:avLst/>
          </a:prstGeom>
          <a:noFill/>
        </p:spPr>
        <p:txBody>
          <a:bodyPr wrap="square" rtlCol="0">
            <a:spAutoFit/>
          </a:bodyPr>
          <a:lstStyle/>
          <a:p>
            <a:pPr marL="285750" indent="-285750">
              <a:lnSpc>
                <a:spcPct val="200000"/>
              </a:lnSpc>
              <a:buFont typeface="Wingdings" panose="05000000000000000000" pitchFamily="2" charset="2"/>
              <a:buChar char="Ø"/>
            </a:pPr>
            <a:r>
              <a:rPr lang="en-US" sz="2400" b="0" i="0" dirty="0">
                <a:solidFill>
                  <a:srgbClr val="000000"/>
                </a:solidFill>
                <a:effectLst/>
                <a:latin typeface="Times New Roman" panose="02020603050405020304" pitchFamily="18" charset="0"/>
                <a:cs typeface="Times New Roman" panose="02020603050405020304" pitchFamily="18" charset="0"/>
              </a:rPr>
              <a:t> </a:t>
            </a:r>
            <a:r>
              <a:rPr lang="en-US" sz="2000" b="0" i="0" dirty="0">
                <a:solidFill>
                  <a:srgbClr val="000000"/>
                </a:solidFill>
                <a:effectLst/>
                <a:latin typeface="Times New Roman" panose="02020603050405020304" pitchFamily="18" charset="0"/>
                <a:cs typeface="Times New Roman" panose="02020603050405020304" pitchFamily="18" charset="0"/>
              </a:rPr>
              <a:t>To evaluate the way of interaction with customers.</a:t>
            </a:r>
          </a:p>
          <a:p>
            <a:pPr marL="285750" indent="-285750" algn="l">
              <a:lnSpc>
                <a:spcPct val="200000"/>
              </a:lnSpc>
              <a:buFont typeface="Wingdings" panose="05000000000000000000" pitchFamily="2" charset="2"/>
              <a:buChar char="Ø"/>
            </a:pPr>
            <a:r>
              <a:rPr lang="en-US" sz="2000" b="0" i="0" dirty="0">
                <a:solidFill>
                  <a:srgbClr val="000000"/>
                </a:solidFill>
                <a:effectLst/>
                <a:latin typeface="Times New Roman" panose="02020603050405020304" pitchFamily="18" charset="0"/>
                <a:cs typeface="Times New Roman" panose="02020603050405020304" pitchFamily="18" charset="0"/>
              </a:rPr>
              <a:t> To develop a restaurant ordering system with mobile application based on the client server application.</a:t>
            </a:r>
          </a:p>
          <a:p>
            <a:pPr marL="285750" indent="-285750">
              <a:lnSpc>
                <a:spcPct val="200000"/>
              </a:lnSpc>
              <a:buFont typeface="Wingdings" panose="05000000000000000000" pitchFamily="2" charset="2"/>
              <a:buChar char="Ø"/>
            </a:pPr>
            <a:r>
              <a:rPr lang="en-US" sz="2000" b="0" i="0" dirty="0">
                <a:solidFill>
                  <a:srgbClr val="000000"/>
                </a:solidFill>
                <a:effectLst/>
                <a:latin typeface="Times New Roman" panose="02020603050405020304" pitchFamily="18" charset="0"/>
                <a:cs typeface="Times New Roman" panose="02020603050405020304" pitchFamily="18" charset="0"/>
              </a:rPr>
              <a:t> To determine the factors that influence customer when ordering food online. </a:t>
            </a:r>
            <a:endParaRPr lang="en-US" sz="200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5401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CCFBAB-A678-14BB-0AAD-9A4B2EDCB50F}"/>
              </a:ext>
            </a:extLst>
          </p:cNvPr>
          <p:cNvSpPr txBox="1"/>
          <p:nvPr/>
        </p:nvSpPr>
        <p:spPr>
          <a:xfrm>
            <a:off x="3977196" y="745724"/>
            <a:ext cx="4057095" cy="523220"/>
          </a:xfrm>
          <a:prstGeom prst="rect">
            <a:avLst/>
          </a:prstGeom>
          <a:noFill/>
        </p:spPr>
        <p:txBody>
          <a:bodyPr wrap="squar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TECHNOLOGIES USED</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536CEBE-7DFA-52AF-BA40-C338E6022C44}"/>
              </a:ext>
            </a:extLst>
          </p:cNvPr>
          <p:cNvSpPr txBox="1"/>
          <p:nvPr/>
        </p:nvSpPr>
        <p:spPr>
          <a:xfrm>
            <a:off x="2006353" y="1757779"/>
            <a:ext cx="5220070" cy="3037819"/>
          </a:xfrm>
          <a:prstGeom prst="rect">
            <a:avLst/>
          </a:prstGeom>
          <a:noFill/>
        </p:spPr>
        <p:txBody>
          <a:bodyPr wrap="square" rtlCol="0">
            <a:spAutoFit/>
          </a:bodyPr>
          <a:lstStyle/>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Spring Boot</a:t>
            </a:r>
          </a:p>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Postman</a:t>
            </a:r>
          </a:p>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MySQL</a:t>
            </a:r>
          </a:p>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Maven</a:t>
            </a:r>
          </a:p>
        </p:txBody>
      </p:sp>
    </p:spTree>
    <p:extLst>
      <p:ext uri="{BB962C8B-B14F-4D97-AF65-F5344CB8AC3E}">
        <p14:creationId xmlns:p14="http://schemas.microsoft.com/office/powerpoint/2010/main" val="1626792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D3E7F1-B02A-E909-CE59-6142C9D66E2A}"/>
              </a:ext>
            </a:extLst>
          </p:cNvPr>
          <p:cNvSpPr txBox="1"/>
          <p:nvPr/>
        </p:nvSpPr>
        <p:spPr>
          <a:xfrm>
            <a:off x="3870664" y="656948"/>
            <a:ext cx="4908973"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REQUIRED SPECIFICATIONS</a:t>
            </a:r>
            <a:endParaRPr lang="en-IN" sz="2800" u="sng" dirty="0">
              <a:solidFill>
                <a:srgbClr val="C00000"/>
              </a:solidFill>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7F667677-186B-6F69-99E5-4E98C6B44A3E}"/>
              </a:ext>
            </a:extLst>
          </p:cNvPr>
          <p:cNvGraphicFramePr>
            <a:graphicFrameLocks noGrp="1"/>
          </p:cNvGraphicFramePr>
          <p:nvPr>
            <p:extLst>
              <p:ext uri="{D42A27DB-BD31-4B8C-83A1-F6EECF244321}">
                <p14:modId xmlns:p14="http://schemas.microsoft.com/office/powerpoint/2010/main" val="4275975133"/>
              </p:ext>
            </p:extLst>
          </p:nvPr>
        </p:nvGraphicFramePr>
        <p:xfrm>
          <a:off x="2441360" y="2086252"/>
          <a:ext cx="7979048" cy="3444535"/>
        </p:xfrm>
        <a:graphic>
          <a:graphicData uri="http://schemas.openxmlformats.org/drawingml/2006/table">
            <a:tbl>
              <a:tblPr firstRow="1" bandRow="1">
                <a:tableStyleId>{5C22544A-7EE6-4342-B048-85BDC9FD1C3A}</a:tableStyleId>
              </a:tblPr>
              <a:tblGrid>
                <a:gridCol w="3716380">
                  <a:extLst>
                    <a:ext uri="{9D8B030D-6E8A-4147-A177-3AD203B41FA5}">
                      <a16:colId xmlns:a16="http://schemas.microsoft.com/office/drawing/2014/main" val="236533363"/>
                    </a:ext>
                  </a:extLst>
                </a:gridCol>
                <a:gridCol w="4262668">
                  <a:extLst>
                    <a:ext uri="{9D8B030D-6E8A-4147-A177-3AD203B41FA5}">
                      <a16:colId xmlns:a16="http://schemas.microsoft.com/office/drawing/2014/main" val="3746712542"/>
                    </a:ext>
                  </a:extLst>
                </a:gridCol>
              </a:tblGrid>
              <a:tr h="967981">
                <a:tc>
                  <a:txBody>
                    <a:bodyPr/>
                    <a:lstStyle/>
                    <a:p>
                      <a:pPr algn="ctr"/>
                      <a:r>
                        <a:rPr lang="en-US" sz="2400" b="0" dirty="0">
                          <a:solidFill>
                            <a:schemeClr val="bg1">
                              <a:lumMod val="85000"/>
                            </a:schemeClr>
                          </a:solidFill>
                          <a:latin typeface="Times New Roman" panose="02020603050405020304" pitchFamily="18" charset="0"/>
                          <a:cs typeface="Times New Roman" panose="02020603050405020304" pitchFamily="18" charset="0"/>
                        </a:rPr>
                        <a:t>Hardware Configuration</a:t>
                      </a:r>
                      <a:endParaRPr lang="en-IN" sz="2400" b="0" dirty="0">
                        <a:solidFill>
                          <a:schemeClr val="bg1">
                            <a:lumMod val="85000"/>
                          </a:schemeClr>
                        </a:solidFill>
                        <a:latin typeface="Times New Roman" panose="02020603050405020304" pitchFamily="18" charset="0"/>
                        <a:cs typeface="Times New Roman" panose="02020603050405020304" pitchFamily="18" charset="0"/>
                      </a:endParaRPr>
                    </a:p>
                  </a:txBody>
                  <a:tcPr/>
                </a:tc>
                <a:tc>
                  <a:txBody>
                    <a:bodyPr/>
                    <a:lstStyle/>
                    <a:p>
                      <a:pPr algn="ctr"/>
                      <a:r>
                        <a:rPr lang="en-US" sz="2400" b="0" dirty="0">
                          <a:solidFill>
                            <a:schemeClr val="bg1">
                              <a:lumMod val="85000"/>
                            </a:schemeClr>
                          </a:solidFill>
                          <a:latin typeface="Times New Roman" panose="02020603050405020304" pitchFamily="18" charset="0"/>
                          <a:cs typeface="Times New Roman" panose="02020603050405020304" pitchFamily="18" charset="0"/>
                        </a:rPr>
                        <a:t>Software Configuration</a:t>
                      </a:r>
                      <a:endParaRPr lang="en-IN" sz="2400" b="0" dirty="0">
                        <a:solidFill>
                          <a:schemeClr val="bg1">
                            <a:lumMod val="85000"/>
                          </a:schemeClr>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4070903"/>
                  </a:ext>
                </a:extLst>
              </a:tr>
              <a:tr h="838917">
                <a:tc>
                  <a:txBody>
                    <a:bodyPr/>
                    <a:lstStyle/>
                    <a:p>
                      <a:pPr algn="ctr"/>
                      <a:r>
                        <a:rPr lang="en-US" sz="2000" dirty="0">
                          <a:latin typeface="Times New Roman" panose="02020603050405020304" pitchFamily="18" charset="0"/>
                          <a:cs typeface="Times New Roman" panose="02020603050405020304" pitchFamily="18" charset="0"/>
                        </a:rPr>
                        <a:t>Operating System : Windows 10</a:t>
                      </a:r>
                    </a:p>
                  </a:txBody>
                  <a:tcPr/>
                </a:tc>
                <a:tc>
                  <a:txBody>
                    <a:bodyPr/>
                    <a:lstStyle/>
                    <a:p>
                      <a:pPr algn="ctr"/>
                      <a:r>
                        <a:rPr lang="en-US" sz="2000" dirty="0">
                          <a:latin typeface="Times New Roman" panose="02020603050405020304" pitchFamily="18" charset="0"/>
                          <a:cs typeface="Times New Roman" panose="02020603050405020304" pitchFamily="18" charset="0"/>
                        </a:rPr>
                        <a:t>Software IDE : Spring Boot</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34031130"/>
                  </a:ext>
                </a:extLst>
              </a:tr>
              <a:tr h="838917">
                <a:tc>
                  <a:txBody>
                    <a:bodyPr/>
                    <a:lstStyle/>
                    <a:p>
                      <a:pPr algn="ctr"/>
                      <a:r>
                        <a:rPr lang="en-US" sz="2000" dirty="0">
                          <a:latin typeface="Times New Roman" panose="02020603050405020304" pitchFamily="18" charset="0"/>
                          <a:cs typeface="Times New Roman" panose="02020603050405020304" pitchFamily="18" charset="0"/>
                        </a:rPr>
                        <a:t>Hard Disk : 1 Tb</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Language : Java</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04107588"/>
                  </a:ext>
                </a:extLst>
              </a:tr>
              <a:tr h="798720">
                <a:tc>
                  <a:txBody>
                    <a:bodyPr/>
                    <a:lstStyle/>
                    <a:p>
                      <a:pPr algn="ctr"/>
                      <a:r>
                        <a:rPr lang="en-US" sz="2000" dirty="0">
                          <a:latin typeface="Times New Roman" panose="02020603050405020304" pitchFamily="18" charset="0"/>
                          <a:cs typeface="Times New Roman" panose="02020603050405020304" pitchFamily="18" charset="0"/>
                        </a:rPr>
                        <a:t>RAM : 8gb</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Back End : MySQL Server , Postman</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38683233"/>
                  </a:ext>
                </a:extLst>
              </a:tr>
            </a:tbl>
          </a:graphicData>
        </a:graphic>
      </p:graphicFrame>
    </p:spTree>
    <p:extLst>
      <p:ext uri="{BB962C8B-B14F-4D97-AF65-F5344CB8AC3E}">
        <p14:creationId xmlns:p14="http://schemas.microsoft.com/office/powerpoint/2010/main" val="1034098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46AFF83-357D-E3A2-1264-B560E7A732FE}"/>
              </a:ext>
            </a:extLst>
          </p:cNvPr>
          <p:cNvSpPr txBox="1"/>
          <p:nvPr/>
        </p:nvSpPr>
        <p:spPr>
          <a:xfrm>
            <a:off x="4104482" y="639192"/>
            <a:ext cx="3531736" cy="523220"/>
          </a:xfrm>
          <a:prstGeom prst="rect">
            <a:avLst/>
          </a:prstGeom>
          <a:noFill/>
        </p:spPr>
        <p:txBody>
          <a:bodyPr wrap="none" rtlCol="0">
            <a:spAutoFit/>
          </a:bodyPr>
          <a:lstStyle/>
          <a:p>
            <a:pPr algn="ctr"/>
            <a:r>
              <a:rPr lang="en-US" sz="2800" u="sng" dirty="0">
                <a:solidFill>
                  <a:srgbClr val="C00000"/>
                </a:solidFill>
                <a:latin typeface="Times New Roman" panose="02020603050405020304" pitchFamily="18" charset="0"/>
                <a:cs typeface="Times New Roman" panose="02020603050405020304" pitchFamily="18" charset="0"/>
              </a:rPr>
              <a:t>PROPOSED SYSTEM</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C12E246-F0D5-527E-173F-513A7DCD9AAE}"/>
              </a:ext>
            </a:extLst>
          </p:cNvPr>
          <p:cNvSpPr txBox="1"/>
          <p:nvPr/>
        </p:nvSpPr>
        <p:spPr>
          <a:xfrm>
            <a:off x="1837677" y="1647161"/>
            <a:ext cx="9286043" cy="3691844"/>
          </a:xfrm>
          <a:prstGeom prst="rect">
            <a:avLst/>
          </a:prstGeom>
          <a:noFill/>
        </p:spPr>
        <p:txBody>
          <a:bodyPr wrap="square" rtlCol="0">
            <a:spAutoFit/>
          </a:bodyPr>
          <a:lstStyle/>
          <a:p>
            <a:pPr algn="l" fontAlgn="base">
              <a:lnSpc>
                <a:spcPct val="200000"/>
              </a:lnSpc>
            </a:pPr>
            <a:r>
              <a:rPr lang="en-US" sz="2000" b="0" i="0" dirty="0">
                <a:solidFill>
                  <a:srgbClr val="444444"/>
                </a:solidFill>
                <a:effectLst/>
                <a:latin typeface="Times New Roman" panose="02020603050405020304" pitchFamily="18" charset="0"/>
                <a:cs typeface="Times New Roman" panose="02020603050405020304" pitchFamily="18" charset="0"/>
              </a:rPr>
              <a:t>This system is a bunch of benefits from various point of views. As this online application enables the end users to register to the system online, select the food items of their choice from the menu list, and order food online. And also user able to add, update and delete food items </a:t>
            </a:r>
            <a:r>
              <a:rPr lang="en-US" sz="2000" dirty="0">
                <a:solidFill>
                  <a:srgbClr val="444444"/>
                </a:solidFill>
                <a:latin typeface="Times New Roman" panose="02020603050405020304" pitchFamily="18" charset="0"/>
                <a:cs typeface="Times New Roman" panose="02020603050405020304" pitchFamily="18" charset="0"/>
              </a:rPr>
              <a:t>in </a:t>
            </a:r>
            <a:r>
              <a:rPr lang="en-US" sz="2000" b="0" i="0" dirty="0">
                <a:solidFill>
                  <a:srgbClr val="444444"/>
                </a:solidFill>
                <a:effectLst/>
                <a:latin typeface="Times New Roman" panose="02020603050405020304" pitchFamily="18" charset="0"/>
                <a:cs typeface="Times New Roman" panose="02020603050405020304" pitchFamily="18" charset="0"/>
              </a:rPr>
              <a:t>cart.</a:t>
            </a:r>
          </a:p>
          <a:p>
            <a:pPr algn="l" fontAlgn="base">
              <a:lnSpc>
                <a:spcPct val="200000"/>
              </a:lnSpc>
            </a:pPr>
            <a:r>
              <a:rPr lang="en-US" sz="2000" dirty="0">
                <a:solidFill>
                  <a:srgbClr val="444444"/>
                </a:solidFill>
                <a:latin typeface="Times New Roman" panose="02020603050405020304" pitchFamily="18" charset="0"/>
                <a:cs typeface="Times New Roman" panose="02020603050405020304" pitchFamily="18" charset="0"/>
              </a:rPr>
              <a:t>System will store the information about new entry of food item, maintain quantity record, it will keep the record of the customer.</a:t>
            </a:r>
            <a:endParaRPr lang="en-US" sz="2000" b="0" i="0" dirty="0">
              <a:solidFill>
                <a:srgbClr val="444444"/>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1610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2ACE78-1489-F36E-3EF5-13BA15169B30}"/>
              </a:ext>
            </a:extLst>
          </p:cNvPr>
          <p:cNvSpPr txBox="1"/>
          <p:nvPr/>
        </p:nvSpPr>
        <p:spPr>
          <a:xfrm>
            <a:off x="3977196" y="683580"/>
            <a:ext cx="4042902"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SPRING ANNOTATIONS</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44C2F7A-9376-E6E4-9951-25BF9F2C2322}"/>
              </a:ext>
            </a:extLst>
          </p:cNvPr>
          <p:cNvSpPr txBox="1"/>
          <p:nvPr/>
        </p:nvSpPr>
        <p:spPr>
          <a:xfrm>
            <a:off x="1865790" y="1464815"/>
            <a:ext cx="9071499" cy="419198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@Controller</a:t>
            </a:r>
            <a:r>
              <a:rPr lang="en-US" sz="2000" dirty="0">
                <a:solidFill>
                  <a:srgbClr val="C00000"/>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The @Controller annotation indicates that a particular class serves the role of a controller. Spring Controller annotation is typically used in combination with annotated handler methods based on the @RequestMapping annotation.</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@Autowired : The @Autowired annotation provides more fine-grained control over where and how autowiring should be accomplished.</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@RequestMapping : @RequestMapping is one of the most common annotation used in Spring Web applications. This annotation maps HTTP requests to handler methods of MVC and REST controllers. In this post, you'll see how versatile the @RequestMapping annotation is when used to map Spring MVC controller methods</a:t>
            </a:r>
          </a:p>
        </p:txBody>
      </p:sp>
      <p:sp>
        <p:nvSpPr>
          <p:cNvPr id="5" name="TextBox 4">
            <a:extLst>
              <a:ext uri="{FF2B5EF4-FFF2-40B4-BE49-F238E27FC236}">
                <a16:creationId xmlns:a16="http://schemas.microsoft.com/office/drawing/2014/main" id="{0817056E-0CB2-096B-404D-76F54294754B}"/>
              </a:ext>
            </a:extLst>
          </p:cNvPr>
          <p:cNvSpPr txBox="1"/>
          <p:nvPr/>
        </p:nvSpPr>
        <p:spPr>
          <a:xfrm>
            <a:off x="1821703" y="3034475"/>
            <a:ext cx="9408549" cy="369332"/>
          </a:xfrm>
          <a:prstGeom prst="rect">
            <a:avLst/>
          </a:prstGeom>
          <a:noFill/>
        </p:spPr>
        <p:txBody>
          <a:bodyPr wrap="square" rtlCol="0">
            <a:spAutoFit/>
          </a:bodyPr>
          <a:lstStyle/>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2459617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38475D-823F-DDFE-7CB4-82A2332583FB}"/>
              </a:ext>
            </a:extLst>
          </p:cNvPr>
          <p:cNvSpPr txBox="1"/>
          <p:nvPr/>
        </p:nvSpPr>
        <p:spPr>
          <a:xfrm>
            <a:off x="1651246" y="568260"/>
            <a:ext cx="9481351" cy="511531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@PutMapping : Annotation for mapping HTTP PUT requests onto specific handler methods. Specifically, @PutMapping is a composed annotation that acts as a shortcut for @RequestMapping(method = RequestMethod. PUT) . consumes – Narrows the primary mapping by media types that can be consumed by the mapped handler.</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@PostMapping : </a:t>
            </a:r>
            <a:r>
              <a:rPr lang="en-US" sz="2000" dirty="0">
                <a:latin typeface="Times New Roman" panose="02020603050405020304" pitchFamily="18" charset="0"/>
                <a:cs typeface="Times New Roman" panose="02020603050405020304" pitchFamily="18" charset="0"/>
              </a:rPr>
              <a:t>The @PostMapping is specialized version of @RequestMapping annotation that acts as a shortcut for @RequestMapping(method = RequestMethod. POST) . The @PostMapping annotated methods in the @Controller annotated classes handle the HTTP POST requests matched with given URI expression</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@GetMapping : </a:t>
            </a:r>
            <a:r>
              <a:rPr lang="en-US" sz="2000" dirty="0">
                <a:latin typeface="Times New Roman" panose="02020603050405020304" pitchFamily="18" charset="0"/>
                <a:cs typeface="Times New Roman" panose="02020603050405020304" pitchFamily="18" charset="0"/>
              </a:rPr>
              <a:t>@GetMapping annotation maps HTTP GET requests onto specific handler methods. It is a composed annotation that acts as a shortcut for @RequestMapping(method = RequestMethod. GET)</a:t>
            </a:r>
          </a:p>
        </p:txBody>
      </p:sp>
    </p:spTree>
    <p:extLst>
      <p:ext uri="{BB962C8B-B14F-4D97-AF65-F5344CB8AC3E}">
        <p14:creationId xmlns:p14="http://schemas.microsoft.com/office/powerpoint/2010/main" val="3022516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CC8F9A-678C-E17D-7D13-D48B0D56E38C}"/>
              </a:ext>
            </a:extLst>
          </p:cNvPr>
          <p:cNvSpPr txBox="1"/>
          <p:nvPr/>
        </p:nvSpPr>
        <p:spPr>
          <a:xfrm>
            <a:off x="1873190" y="994299"/>
            <a:ext cx="8762258" cy="4985980"/>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@Entity : </a:t>
            </a:r>
            <a:r>
              <a:rPr lang="en-US" sz="2000" dirty="0">
                <a:latin typeface="Times New Roman" panose="02020603050405020304" pitchFamily="18" charset="0"/>
                <a:cs typeface="Times New Roman" panose="02020603050405020304" pitchFamily="18" charset="0"/>
              </a:rPr>
              <a:t>The @Entity annotation specifies that the class is an entity and is mapped to a database table.</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@Table : The @Table annotation allows you to specify the details of the table that will be used to persist the entity in the database. The @Table annotation provides four attributes, allowing you to override the name of the table, its catalog, and its schema, and enforce unique constraints on columns in the table.</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@JoinColumn : @JoinColumn is used to specify a column for joining an entity association or element collection. This annotation indicates that the enclosing entity is the owner of the relationship and the corresponding table has a foreign key column which references to the table of the non-owning side.</a:t>
            </a:r>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126303463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TM02892315[[fn=Wisp]]</Template>
  <TotalTime>417</TotalTime>
  <Words>1050</Words>
  <Application>Microsoft Office PowerPoint</Application>
  <PresentationFormat>Widescreen</PresentationFormat>
  <Paragraphs>80</Paragraphs>
  <Slides>27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Century Gothic</vt:lpstr>
      <vt:lpstr>Ink Free</vt:lpstr>
      <vt:lpstr>Segoe Script</vt:lpstr>
      <vt:lpstr>Times New Roman</vt:lpstr>
      <vt:lpstr>Wingdings</vt:lpstr>
      <vt:lpstr>Wingdings 3</vt:lpstr>
      <vt:lpstr>Wisp</vt:lpstr>
      <vt:lpstr>ONLINE FOOD DELIVERY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FOOD DELIVERY SYSTEM</dc:title>
  <dc:creator>Yamini keerthi Vadlapatla</dc:creator>
  <cp:lastModifiedBy>Yamini keerthi Vadlapatla</cp:lastModifiedBy>
  <cp:revision>15</cp:revision>
  <dcterms:created xsi:type="dcterms:W3CDTF">2022-05-31T14:01:09Z</dcterms:created>
  <dcterms:modified xsi:type="dcterms:W3CDTF">2022-06-06T01:30:07Z</dcterms:modified>
</cp:coreProperties>
</file>

<file path=docProps/thumbnail.jpeg>
</file>